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379" r:id="rId5"/>
    <p:sldId id="256" r:id="rId6"/>
    <p:sldId id="283" r:id="rId7"/>
    <p:sldId id="284" r:id="rId8"/>
    <p:sldId id="276" r:id="rId9"/>
    <p:sldId id="305" r:id="rId10"/>
    <p:sldId id="307" r:id="rId11"/>
    <p:sldId id="306" r:id="rId12"/>
    <p:sldId id="308" r:id="rId13"/>
    <p:sldId id="309" r:id="rId14"/>
    <p:sldId id="310" r:id="rId15"/>
    <p:sldId id="311" r:id="rId16"/>
    <p:sldId id="312" r:id="rId17"/>
    <p:sldId id="32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259" r:id="rId28"/>
    <p:sldId id="325" r:id="rId29"/>
    <p:sldId id="326" r:id="rId30"/>
    <p:sldId id="327" r:id="rId31"/>
    <p:sldId id="328" r:id="rId32"/>
    <p:sldId id="329" r:id="rId33"/>
    <p:sldId id="330" r:id="rId34"/>
    <p:sldId id="313" r:id="rId35"/>
    <p:sldId id="331" r:id="rId36"/>
    <p:sldId id="332" r:id="rId37"/>
    <p:sldId id="333" r:id="rId38"/>
    <p:sldId id="334" r:id="rId39"/>
    <p:sldId id="335" r:id="rId40"/>
    <p:sldId id="336" r:id="rId41"/>
    <p:sldId id="337" r:id="rId42"/>
    <p:sldId id="338" r:id="rId43"/>
    <p:sldId id="339" r:id="rId44"/>
    <p:sldId id="340" r:id="rId45"/>
    <p:sldId id="341" r:id="rId46"/>
    <p:sldId id="342" r:id="rId47"/>
    <p:sldId id="343" r:id="rId48"/>
    <p:sldId id="344" r:id="rId49"/>
    <p:sldId id="345" r:id="rId50"/>
    <p:sldId id="277" r:id="rId51"/>
    <p:sldId id="346" r:id="rId52"/>
    <p:sldId id="358" r:id="rId53"/>
    <p:sldId id="350" r:id="rId54"/>
    <p:sldId id="351" r:id="rId55"/>
    <p:sldId id="352" r:id="rId56"/>
    <p:sldId id="354" r:id="rId57"/>
    <p:sldId id="355" r:id="rId58"/>
    <p:sldId id="357" r:id="rId59"/>
    <p:sldId id="359" r:id="rId60"/>
    <p:sldId id="360" r:id="rId61"/>
    <p:sldId id="365" r:id="rId62"/>
    <p:sldId id="260" r:id="rId63"/>
    <p:sldId id="366" r:id="rId64"/>
    <p:sldId id="368" r:id="rId65"/>
    <p:sldId id="362" r:id="rId66"/>
    <p:sldId id="364" r:id="rId67"/>
    <p:sldId id="371" r:id="rId68"/>
    <p:sldId id="372" r:id="rId69"/>
    <p:sldId id="373" r:id="rId70"/>
    <p:sldId id="374" r:id="rId71"/>
    <p:sldId id="376" r:id="rId72"/>
    <p:sldId id="261" r:id="rId73"/>
    <p:sldId id="378" r:id="rId7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75C"/>
    <a:srgbClr val="7AAF5A"/>
    <a:srgbClr val="23756F"/>
    <a:srgbClr val="48A799"/>
    <a:srgbClr val="215D3D"/>
    <a:srgbClr val="328024"/>
    <a:srgbClr val="52A141"/>
    <a:srgbClr val="88D52E"/>
    <a:srgbClr val="3B7C5B"/>
    <a:srgbClr val="39A5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20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7" Type="http://schemas.openxmlformats.org/officeDocument/2006/relationships/tableStyles" Target="tableStyles.xml"/><Relationship Id="rId76" Type="http://schemas.openxmlformats.org/officeDocument/2006/relationships/viewProps" Target="viewProps.xml"/><Relationship Id="rId75" Type="http://schemas.openxmlformats.org/officeDocument/2006/relationships/presProps" Target="presProps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F23-168D-4F62-A388-787E1B58E0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4773-7084-4C64-BBE3-D8917707B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F23-168D-4F62-A388-787E1B58E0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4773-7084-4C64-BBE3-D8917707B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F23-168D-4F62-A388-787E1B58E0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4773-7084-4C64-BBE3-D8917707B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í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F23-168D-4F62-A388-787E1B58E0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4773-7084-4C64-BBE3-D8917707B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F23-168D-4F62-A388-787E1B58E0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4773-7084-4C64-BBE3-D8917707B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F23-168D-4F62-A388-787E1B58E0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4773-7084-4C64-BBE3-D8917707B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F23-168D-4F62-A388-787E1B58E0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4773-7084-4C64-BBE3-D8917707B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F23-168D-4F62-A388-787E1B58E0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4773-7084-4C64-BBE3-D8917707B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F23-168D-4F62-A388-787E1B58E0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4773-7084-4C64-BBE3-D8917707B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F23-168D-4F62-A388-787E1B58E0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4773-7084-4C64-BBE3-D8917707B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F23-168D-4F62-A388-787E1B58E0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4773-7084-4C64-BBE3-D8917707B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C8F23-168D-4F62-A388-787E1B58E0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D4773-7084-4C64-BBE3-D8917707BF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C8F23-168D-4F62-A388-787E1B58E0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D4773-7084-4C64-BBE3-D8917707BF0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1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jpeg"/><Relationship Id="rId8" Type="http://schemas.openxmlformats.org/officeDocument/2006/relationships/image" Target="../media/image40.jpeg"/><Relationship Id="rId7" Type="http://schemas.openxmlformats.org/officeDocument/2006/relationships/image" Target="../media/image39.jpeg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5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9.jpeg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3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0.jpeg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jpeg"/><Relationship Id="rId8" Type="http://schemas.openxmlformats.org/officeDocument/2006/relationships/image" Target="../media/image78.jpeg"/><Relationship Id="rId7" Type="http://schemas.openxmlformats.org/officeDocument/2006/relationships/image" Target="../media/image77.jpeg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5.jpeg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9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2.jpeg"/><Relationship Id="rId8" Type="http://schemas.openxmlformats.org/officeDocument/2006/relationships/image" Target="../media/image141.jpeg"/><Relationship Id="rId7" Type="http://schemas.openxmlformats.org/officeDocument/2006/relationships/image" Target="../media/image140.jpeg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9" Type="http://schemas.microsoft.com/office/2007/relationships/media" Target="../media/media2.mp4"/><Relationship Id="rId8" Type="http://schemas.openxmlformats.org/officeDocument/2006/relationships/video" Target="../media/media2.mp4"/><Relationship Id="rId7" Type="http://schemas.openxmlformats.org/officeDocument/2006/relationships/image" Target="../media/image144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143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45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5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62.jpeg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80.jpeg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1" t="49765" r="25861" b="4601"/>
          <a:stretch>
            <a:fillRect/>
          </a:stretch>
        </p:blipFill>
        <p:spPr>
          <a:xfrm>
            <a:off x="2368948" y="-1783754"/>
            <a:ext cx="4068781" cy="3759369"/>
          </a:xfrm>
          <a:custGeom>
            <a:avLst/>
            <a:gdLst>
              <a:gd name="connsiteX0" fmla="*/ 0 w 3387145"/>
              <a:gd name="connsiteY0" fmla="*/ 0 h 3129568"/>
              <a:gd name="connsiteX1" fmla="*/ 2454234 w 3387145"/>
              <a:gd name="connsiteY1" fmla="*/ 0 h 3129568"/>
              <a:gd name="connsiteX2" fmla="*/ 3387145 w 3387145"/>
              <a:gd name="connsiteY2" fmla="*/ 930164 h 3129568"/>
              <a:gd name="connsiteX3" fmla="*/ 3387145 w 3387145"/>
              <a:gd name="connsiteY3" fmla="*/ 3129568 h 3129568"/>
              <a:gd name="connsiteX4" fmla="*/ 0 w 3387145"/>
              <a:gd name="connsiteY4" fmla="*/ 3129568 h 31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7145" h="3129568">
                <a:moveTo>
                  <a:pt x="0" y="0"/>
                </a:moveTo>
                <a:lnTo>
                  <a:pt x="2454234" y="0"/>
                </a:lnTo>
                <a:lnTo>
                  <a:pt x="3387145" y="930164"/>
                </a:lnTo>
                <a:lnTo>
                  <a:pt x="3387145" y="3129568"/>
                </a:lnTo>
                <a:lnTo>
                  <a:pt x="0" y="3129568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1" r="54030" b="63568"/>
          <a:stretch>
            <a:fillRect/>
          </a:stretch>
        </p:blipFill>
        <p:spPr>
          <a:xfrm>
            <a:off x="8541896" y="-1570986"/>
            <a:ext cx="2818294" cy="3333835"/>
          </a:xfrm>
          <a:custGeom>
            <a:avLst/>
            <a:gdLst>
              <a:gd name="connsiteX0" fmla="*/ 0 w 2112135"/>
              <a:gd name="connsiteY0" fmla="*/ 0 h 2498501"/>
              <a:gd name="connsiteX1" fmla="*/ 2112135 w 2112135"/>
              <a:gd name="connsiteY1" fmla="*/ 0 h 2498501"/>
              <a:gd name="connsiteX2" fmla="*/ 2112135 w 2112135"/>
              <a:gd name="connsiteY2" fmla="*/ 521594 h 2498501"/>
              <a:gd name="connsiteX3" fmla="*/ 1564783 w 2112135"/>
              <a:gd name="connsiteY3" fmla="*/ 521594 h 2498501"/>
              <a:gd name="connsiteX4" fmla="*/ 1564783 w 2112135"/>
              <a:gd name="connsiteY4" fmla="*/ 2498501 h 2498501"/>
              <a:gd name="connsiteX5" fmla="*/ 0 w 2112135"/>
              <a:gd name="connsiteY5" fmla="*/ 2498501 h 249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2135" h="2498501">
                <a:moveTo>
                  <a:pt x="0" y="0"/>
                </a:moveTo>
                <a:lnTo>
                  <a:pt x="2112135" y="0"/>
                </a:lnTo>
                <a:lnTo>
                  <a:pt x="2112135" y="521594"/>
                </a:lnTo>
                <a:lnTo>
                  <a:pt x="1564783" y="521594"/>
                </a:lnTo>
                <a:lnTo>
                  <a:pt x="1564783" y="2498501"/>
                </a:lnTo>
                <a:lnTo>
                  <a:pt x="0" y="2498501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6" t="7136" r="32551" b="57559"/>
          <a:stretch>
            <a:fillRect/>
          </a:stretch>
        </p:blipFill>
        <p:spPr>
          <a:xfrm>
            <a:off x="5765718" y="-1256391"/>
            <a:ext cx="3329322" cy="2897744"/>
          </a:xfrm>
          <a:custGeom>
            <a:avLst/>
            <a:gdLst>
              <a:gd name="connsiteX0" fmla="*/ 0 w 2781837"/>
              <a:gd name="connsiteY0" fmla="*/ 0 h 2421229"/>
              <a:gd name="connsiteX1" fmla="*/ 2781837 w 2781837"/>
              <a:gd name="connsiteY1" fmla="*/ 0 h 2421229"/>
              <a:gd name="connsiteX2" fmla="*/ 2781837 w 2781837"/>
              <a:gd name="connsiteY2" fmla="*/ 1738802 h 2421229"/>
              <a:gd name="connsiteX3" fmla="*/ 2008091 w 2781837"/>
              <a:gd name="connsiteY3" fmla="*/ 2421229 h 2421229"/>
              <a:gd name="connsiteX4" fmla="*/ 0 w 2781837"/>
              <a:gd name="connsiteY4" fmla="*/ 2421229 h 2421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837" h="2421229">
                <a:moveTo>
                  <a:pt x="0" y="0"/>
                </a:moveTo>
                <a:lnTo>
                  <a:pt x="2781837" y="0"/>
                </a:lnTo>
                <a:lnTo>
                  <a:pt x="2781837" y="1738802"/>
                </a:lnTo>
                <a:lnTo>
                  <a:pt x="2008091" y="2421229"/>
                </a:lnTo>
                <a:lnTo>
                  <a:pt x="0" y="2421229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7" t="32112" r="1212" b="26009"/>
          <a:stretch>
            <a:fillRect/>
          </a:stretch>
        </p:blipFill>
        <p:spPr>
          <a:xfrm>
            <a:off x="9492337" y="3820310"/>
            <a:ext cx="3915178" cy="2871990"/>
          </a:xfrm>
          <a:custGeom>
            <a:avLst/>
            <a:gdLst>
              <a:gd name="connsiteX0" fmla="*/ 784662 w 3915178"/>
              <a:gd name="connsiteY0" fmla="*/ 0 h 2871990"/>
              <a:gd name="connsiteX1" fmla="*/ 3915178 w 3915178"/>
              <a:gd name="connsiteY1" fmla="*/ 0 h 2871990"/>
              <a:gd name="connsiteX2" fmla="*/ 3915178 w 3915178"/>
              <a:gd name="connsiteY2" fmla="*/ 2871990 h 2871990"/>
              <a:gd name="connsiteX3" fmla="*/ 2095297 w 3915178"/>
              <a:gd name="connsiteY3" fmla="*/ 2871990 h 2871990"/>
              <a:gd name="connsiteX4" fmla="*/ 0 w 3915178"/>
              <a:gd name="connsiteY4" fmla="*/ 890870 h 2871990"/>
              <a:gd name="connsiteX5" fmla="*/ 0 w 3915178"/>
              <a:gd name="connsiteY5" fmla="*/ 366026 h 287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5178" h="2871990">
                <a:moveTo>
                  <a:pt x="784662" y="0"/>
                </a:moveTo>
                <a:lnTo>
                  <a:pt x="3915178" y="0"/>
                </a:lnTo>
                <a:lnTo>
                  <a:pt x="3915178" y="2871990"/>
                </a:lnTo>
                <a:lnTo>
                  <a:pt x="2095297" y="2871990"/>
                </a:lnTo>
                <a:lnTo>
                  <a:pt x="0" y="890870"/>
                </a:lnTo>
                <a:lnTo>
                  <a:pt x="0" y="366026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43944" r="63067"/>
          <a:stretch>
            <a:fillRect/>
          </a:stretch>
        </p:blipFill>
        <p:spPr>
          <a:xfrm rot="20619231">
            <a:off x="6183624" y="4975991"/>
            <a:ext cx="3907404" cy="586110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7" t="73803" r="5438"/>
          <a:stretch>
            <a:fillRect/>
          </a:stretch>
        </p:blipFill>
        <p:spPr>
          <a:xfrm>
            <a:off x="8879468" y="5201182"/>
            <a:ext cx="3783788" cy="34275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43944" r="63067"/>
          <a:stretch>
            <a:fillRect/>
          </a:stretch>
        </p:blipFill>
        <p:spPr>
          <a:xfrm rot="354010" flipH="1">
            <a:off x="-1099003" y="1030877"/>
            <a:ext cx="3390002" cy="508500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6" t="7136" r="32551" b="57559"/>
          <a:stretch>
            <a:fillRect/>
          </a:stretch>
        </p:blipFill>
        <p:spPr>
          <a:xfrm rot="20809987" flipH="1" flipV="1">
            <a:off x="3469916" y="5703340"/>
            <a:ext cx="2781837" cy="2421229"/>
          </a:xfrm>
          <a:custGeom>
            <a:avLst/>
            <a:gdLst>
              <a:gd name="connsiteX0" fmla="*/ 0 w 2781837"/>
              <a:gd name="connsiteY0" fmla="*/ 0 h 2421229"/>
              <a:gd name="connsiteX1" fmla="*/ 2781837 w 2781837"/>
              <a:gd name="connsiteY1" fmla="*/ 0 h 2421229"/>
              <a:gd name="connsiteX2" fmla="*/ 2781837 w 2781837"/>
              <a:gd name="connsiteY2" fmla="*/ 1738802 h 2421229"/>
              <a:gd name="connsiteX3" fmla="*/ 2008091 w 2781837"/>
              <a:gd name="connsiteY3" fmla="*/ 2421229 h 2421229"/>
              <a:gd name="connsiteX4" fmla="*/ 0 w 2781837"/>
              <a:gd name="connsiteY4" fmla="*/ 2421229 h 2421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1837" h="2421229">
                <a:moveTo>
                  <a:pt x="0" y="0"/>
                </a:moveTo>
                <a:lnTo>
                  <a:pt x="2781837" y="0"/>
                </a:lnTo>
                <a:lnTo>
                  <a:pt x="2781837" y="1738802"/>
                </a:lnTo>
                <a:lnTo>
                  <a:pt x="2008091" y="2421229"/>
                </a:lnTo>
                <a:lnTo>
                  <a:pt x="0" y="2421229"/>
                </a:lnTo>
                <a:close/>
              </a:path>
            </a:pathLst>
          </a:cu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1" t="49765" r="25861" b="4601"/>
          <a:stretch>
            <a:fillRect/>
          </a:stretch>
        </p:blipFill>
        <p:spPr>
          <a:xfrm rot="5400000" flipV="1">
            <a:off x="1032648" y="4890509"/>
            <a:ext cx="3387145" cy="3129568"/>
          </a:xfrm>
          <a:custGeom>
            <a:avLst/>
            <a:gdLst>
              <a:gd name="connsiteX0" fmla="*/ 0 w 3387145"/>
              <a:gd name="connsiteY0" fmla="*/ 0 h 3129568"/>
              <a:gd name="connsiteX1" fmla="*/ 2454234 w 3387145"/>
              <a:gd name="connsiteY1" fmla="*/ 0 h 3129568"/>
              <a:gd name="connsiteX2" fmla="*/ 3387145 w 3387145"/>
              <a:gd name="connsiteY2" fmla="*/ 930164 h 3129568"/>
              <a:gd name="connsiteX3" fmla="*/ 3387145 w 3387145"/>
              <a:gd name="connsiteY3" fmla="*/ 3129568 h 3129568"/>
              <a:gd name="connsiteX4" fmla="*/ 0 w 3387145"/>
              <a:gd name="connsiteY4" fmla="*/ 3129568 h 31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7145" h="3129568">
                <a:moveTo>
                  <a:pt x="0" y="0"/>
                </a:moveTo>
                <a:lnTo>
                  <a:pt x="2454234" y="0"/>
                </a:lnTo>
                <a:lnTo>
                  <a:pt x="3387145" y="930164"/>
                </a:lnTo>
                <a:lnTo>
                  <a:pt x="3387145" y="3129568"/>
                </a:lnTo>
                <a:lnTo>
                  <a:pt x="0" y="3129568"/>
                </a:lnTo>
                <a:close/>
              </a:path>
            </a:pathLst>
          </a:cu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1" r="54030" b="63568"/>
          <a:stretch>
            <a:fillRect/>
          </a:stretch>
        </p:blipFill>
        <p:spPr>
          <a:xfrm rot="18257159" flipH="1" flipV="1">
            <a:off x="5177306" y="5583349"/>
            <a:ext cx="2112135" cy="2498501"/>
          </a:xfrm>
          <a:custGeom>
            <a:avLst/>
            <a:gdLst>
              <a:gd name="connsiteX0" fmla="*/ 0 w 2112135"/>
              <a:gd name="connsiteY0" fmla="*/ 0 h 2498501"/>
              <a:gd name="connsiteX1" fmla="*/ 2112135 w 2112135"/>
              <a:gd name="connsiteY1" fmla="*/ 0 h 2498501"/>
              <a:gd name="connsiteX2" fmla="*/ 2112135 w 2112135"/>
              <a:gd name="connsiteY2" fmla="*/ 521594 h 2498501"/>
              <a:gd name="connsiteX3" fmla="*/ 1564783 w 2112135"/>
              <a:gd name="connsiteY3" fmla="*/ 521594 h 2498501"/>
              <a:gd name="connsiteX4" fmla="*/ 1564783 w 2112135"/>
              <a:gd name="connsiteY4" fmla="*/ 2498501 h 2498501"/>
              <a:gd name="connsiteX5" fmla="*/ 0 w 2112135"/>
              <a:gd name="connsiteY5" fmla="*/ 2498501 h 249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2135" h="2498501">
                <a:moveTo>
                  <a:pt x="0" y="0"/>
                </a:moveTo>
                <a:lnTo>
                  <a:pt x="2112135" y="0"/>
                </a:lnTo>
                <a:lnTo>
                  <a:pt x="2112135" y="521594"/>
                </a:lnTo>
                <a:lnTo>
                  <a:pt x="1564783" y="521594"/>
                </a:lnTo>
                <a:lnTo>
                  <a:pt x="1564783" y="2498501"/>
                </a:lnTo>
                <a:lnTo>
                  <a:pt x="0" y="2498501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7" t="32112" r="1212" b="26009"/>
          <a:stretch>
            <a:fillRect/>
          </a:stretch>
        </p:blipFill>
        <p:spPr>
          <a:xfrm rot="5664761">
            <a:off x="-1367985" y="4901130"/>
            <a:ext cx="3915178" cy="2871990"/>
          </a:xfrm>
          <a:custGeom>
            <a:avLst/>
            <a:gdLst>
              <a:gd name="connsiteX0" fmla="*/ 784662 w 3915178"/>
              <a:gd name="connsiteY0" fmla="*/ 0 h 2871990"/>
              <a:gd name="connsiteX1" fmla="*/ 3915178 w 3915178"/>
              <a:gd name="connsiteY1" fmla="*/ 0 h 2871990"/>
              <a:gd name="connsiteX2" fmla="*/ 3915178 w 3915178"/>
              <a:gd name="connsiteY2" fmla="*/ 2871990 h 2871990"/>
              <a:gd name="connsiteX3" fmla="*/ 2095297 w 3915178"/>
              <a:gd name="connsiteY3" fmla="*/ 2871990 h 2871990"/>
              <a:gd name="connsiteX4" fmla="*/ 0 w 3915178"/>
              <a:gd name="connsiteY4" fmla="*/ 890870 h 2871990"/>
              <a:gd name="connsiteX5" fmla="*/ 0 w 3915178"/>
              <a:gd name="connsiteY5" fmla="*/ 366026 h 287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5178" h="2871990">
                <a:moveTo>
                  <a:pt x="784662" y="0"/>
                </a:moveTo>
                <a:lnTo>
                  <a:pt x="3915178" y="0"/>
                </a:lnTo>
                <a:lnTo>
                  <a:pt x="3915178" y="2871990"/>
                </a:lnTo>
                <a:lnTo>
                  <a:pt x="2095297" y="2871990"/>
                </a:lnTo>
                <a:lnTo>
                  <a:pt x="0" y="890870"/>
                </a:lnTo>
                <a:lnTo>
                  <a:pt x="0" y="366026"/>
                </a:lnTo>
                <a:close/>
              </a:path>
            </a:pathLst>
          </a:cu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1" t="49765" r="25861" b="4601"/>
          <a:stretch>
            <a:fillRect/>
          </a:stretch>
        </p:blipFill>
        <p:spPr>
          <a:xfrm>
            <a:off x="9951043" y="997998"/>
            <a:ext cx="4073493" cy="3763722"/>
          </a:xfrm>
          <a:custGeom>
            <a:avLst/>
            <a:gdLst>
              <a:gd name="connsiteX0" fmla="*/ 0 w 3387145"/>
              <a:gd name="connsiteY0" fmla="*/ 0 h 3129568"/>
              <a:gd name="connsiteX1" fmla="*/ 2454234 w 3387145"/>
              <a:gd name="connsiteY1" fmla="*/ 0 h 3129568"/>
              <a:gd name="connsiteX2" fmla="*/ 3387145 w 3387145"/>
              <a:gd name="connsiteY2" fmla="*/ 930164 h 3129568"/>
              <a:gd name="connsiteX3" fmla="*/ 3387145 w 3387145"/>
              <a:gd name="connsiteY3" fmla="*/ 3129568 h 3129568"/>
              <a:gd name="connsiteX4" fmla="*/ 0 w 3387145"/>
              <a:gd name="connsiteY4" fmla="*/ 3129568 h 31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7145" h="3129568">
                <a:moveTo>
                  <a:pt x="0" y="0"/>
                </a:moveTo>
                <a:lnTo>
                  <a:pt x="2454234" y="0"/>
                </a:lnTo>
                <a:lnTo>
                  <a:pt x="3387145" y="930164"/>
                </a:lnTo>
                <a:lnTo>
                  <a:pt x="3387145" y="3129568"/>
                </a:lnTo>
                <a:lnTo>
                  <a:pt x="0" y="3129568"/>
                </a:ln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4" t="2253" r="2973" b="66761"/>
          <a:stretch>
            <a:fillRect/>
          </a:stretch>
        </p:blipFill>
        <p:spPr>
          <a:xfrm>
            <a:off x="10090596" y="-1283629"/>
            <a:ext cx="3483908" cy="338144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4320" r="74218" b="62254"/>
          <a:stretch>
            <a:fillRect/>
          </a:stretch>
        </p:blipFill>
        <p:spPr>
          <a:xfrm>
            <a:off x="-1922461" y="-2385037"/>
            <a:ext cx="5145247" cy="4770073"/>
          </a:xfrm>
          <a:prstGeom prst="rect">
            <a:avLst/>
          </a:prstGeom>
        </p:spPr>
      </p:pic>
      <p:sp>
        <p:nvSpPr>
          <p:cNvPr id="24" name="文本框 23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1919605" y="1852295"/>
            <a:ext cx="782383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altLang="zh-CN" sz="6600" b="1" dirty="0">
                <a:solidFill>
                  <a:srgbClr val="7AAF5A"/>
                </a:solidFill>
                <a:latin typeface="Calibri" panose="020F0502020204030204" pitchFamily="34" charset="0"/>
                <a:ea typeface="张海山锐线体2.0" panose="02000000000000000000" pitchFamily="2" charset="-122"/>
                <a:cs typeface="Aharoni" panose="02010803020104030203" pitchFamily="2" charset="-79"/>
              </a:rPr>
              <a:t>Dirección de mantenimiento de bienes e intendencia</a:t>
            </a:r>
            <a:endParaRPr lang="es-ES" altLang="zh-CN" sz="6600" b="1" dirty="0">
              <a:solidFill>
                <a:srgbClr val="7AAF5A"/>
              </a:solidFill>
              <a:latin typeface="Calibri" panose="020F0502020204030204" pitchFamily="34" charset="0"/>
              <a:ea typeface="张海山锐线体2.0" panose="02000000000000000000" pitchFamily="2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622427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Panteon 5 de Diciembre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0-11 at 2.11.21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70" y="1646555"/>
            <a:ext cx="2114550" cy="4699635"/>
          </a:xfrm>
          <a:prstGeom prst="rect">
            <a:avLst/>
          </a:prstGeom>
        </p:spPr>
      </p:pic>
      <p:pic>
        <p:nvPicPr>
          <p:cNvPr id="4" name="Imagen 3" descr="WhatsApp Image 2024-10-11 at 2.11.21 PM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1870" y="1646555"/>
            <a:ext cx="2110105" cy="4689475"/>
          </a:xfrm>
          <a:prstGeom prst="rect">
            <a:avLst/>
          </a:prstGeom>
        </p:spPr>
      </p:pic>
      <p:pic>
        <p:nvPicPr>
          <p:cNvPr id="5" name="Imagen 4" descr="WhatsApp Image 2024-10-11 at 2.11.22 PM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805" y="1690370"/>
            <a:ext cx="2134870" cy="4744085"/>
          </a:xfrm>
          <a:prstGeom prst="rect">
            <a:avLst/>
          </a:prstGeom>
        </p:spPr>
      </p:pic>
      <p:pic>
        <p:nvPicPr>
          <p:cNvPr id="6" name="Imagen 5" descr="WhatsApp Image 2024-10-11 at 2.11.24 PM (2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9560" y="1690370"/>
            <a:ext cx="2125980" cy="4725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685292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Fontaneria 5 de Diciembre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0-31 at 8.18.55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1841500"/>
            <a:ext cx="2685415" cy="3581400"/>
          </a:xfrm>
          <a:prstGeom prst="rect">
            <a:avLst/>
          </a:prstGeom>
        </p:spPr>
      </p:pic>
      <p:pic>
        <p:nvPicPr>
          <p:cNvPr id="4" name="Imagen 3" descr="WhatsApp Image 2024-10-31 at 8.18.56 PM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630" y="1840865"/>
            <a:ext cx="2685415" cy="3581400"/>
          </a:xfrm>
          <a:prstGeom prst="rect">
            <a:avLst/>
          </a:prstGeom>
        </p:spPr>
      </p:pic>
      <p:pic>
        <p:nvPicPr>
          <p:cNvPr id="5" name="Imagen 4" descr="WhatsApp Image 2024-10-31 at 8.18.56 PM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6520" y="1841500"/>
            <a:ext cx="2701925" cy="3602990"/>
          </a:xfrm>
          <a:prstGeom prst="rect">
            <a:avLst/>
          </a:prstGeom>
        </p:spPr>
      </p:pic>
      <p:pic>
        <p:nvPicPr>
          <p:cNvPr id="6" name="Imagen 5" descr="WhatsApp Image 2024-10-31 at 8.18.55 P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3305" y="1841500"/>
            <a:ext cx="2684780" cy="3580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597281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Panteon Ixtapa Pintura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0-16 at 3.06.36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65" y="1922780"/>
            <a:ext cx="2624455" cy="3500120"/>
          </a:xfrm>
          <a:prstGeom prst="rect">
            <a:avLst/>
          </a:prstGeom>
        </p:spPr>
      </p:pic>
      <p:pic>
        <p:nvPicPr>
          <p:cNvPr id="4" name="Imagen 3" descr="WhatsApp Image 2024-10-16 at 3.06.34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575" y="1204595"/>
            <a:ext cx="3335655" cy="2501900"/>
          </a:xfrm>
          <a:prstGeom prst="rect">
            <a:avLst/>
          </a:prstGeom>
        </p:spPr>
      </p:pic>
      <p:pic>
        <p:nvPicPr>
          <p:cNvPr id="6" name="Imagen 5" descr="WhatsApp Image 2024-10-16 at 3.06.34 PM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305" y="1974850"/>
            <a:ext cx="2784475" cy="3712845"/>
          </a:xfrm>
          <a:prstGeom prst="rect">
            <a:avLst/>
          </a:prstGeom>
        </p:spPr>
      </p:pic>
      <p:pic>
        <p:nvPicPr>
          <p:cNvPr id="8" name="Imagen 7" descr="WhatsApp Image 2024-10-16 at 3.06.36 PM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575" y="3915410"/>
            <a:ext cx="3285490" cy="2464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729678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Panteon Las Palmas, Pintura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0-29 at 4.25.17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65" y="1300480"/>
            <a:ext cx="3412490" cy="2559685"/>
          </a:xfrm>
          <a:prstGeom prst="rect">
            <a:avLst/>
          </a:prstGeom>
        </p:spPr>
      </p:pic>
      <p:pic>
        <p:nvPicPr>
          <p:cNvPr id="4" name="Imagen 3" descr="WhatsApp Image 2024-10-29 at 4.26.05 PM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585" y="3956050"/>
            <a:ext cx="3392170" cy="2544445"/>
          </a:xfrm>
          <a:prstGeom prst="rect">
            <a:avLst/>
          </a:prstGeom>
        </p:spPr>
      </p:pic>
      <p:pic>
        <p:nvPicPr>
          <p:cNvPr id="5" name="Imagen 4" descr="WhatsApp Image 2024-10-29 at 4.26.05 P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195" y="1300480"/>
            <a:ext cx="3291840" cy="2468880"/>
          </a:xfrm>
          <a:prstGeom prst="rect">
            <a:avLst/>
          </a:prstGeom>
        </p:spPr>
      </p:pic>
      <p:pic>
        <p:nvPicPr>
          <p:cNvPr id="6" name="Imagen 5" descr="WhatsApp Image 2024-10-29 at 4.26.06 PM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8640" y="3947160"/>
            <a:ext cx="3424555" cy="2569210"/>
          </a:xfrm>
          <a:prstGeom prst="rect">
            <a:avLst/>
          </a:prstGeom>
        </p:spPr>
      </p:pic>
      <p:pic>
        <p:nvPicPr>
          <p:cNvPr id="8" name="Imagen 7" descr="WhatsApp Image 2024-10-29 at 4.26.07 PM 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8985" y="1293495"/>
            <a:ext cx="3398520" cy="2548890"/>
          </a:xfrm>
          <a:prstGeom prst="rect">
            <a:avLst/>
          </a:prstGeom>
        </p:spPr>
      </p:pic>
      <p:pic>
        <p:nvPicPr>
          <p:cNvPr id="12" name="Imagen 11" descr="WhatsApp Image 2024-10-29 at 4.26.07 PM (3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7080" y="3986530"/>
            <a:ext cx="3368675" cy="2526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710692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Panteon Ramblases Pintura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0-16 at 2.08.04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55" y="1555750"/>
            <a:ext cx="2136775" cy="4749165"/>
          </a:xfrm>
          <a:prstGeom prst="rect">
            <a:avLst/>
          </a:prstGeom>
        </p:spPr>
      </p:pic>
      <p:pic>
        <p:nvPicPr>
          <p:cNvPr id="4" name="Imagen 3" descr="WhatsApp Image 2024-10-16 at 2.08.05 PM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800" y="1555750"/>
            <a:ext cx="2136775" cy="4749165"/>
          </a:xfrm>
          <a:prstGeom prst="rect">
            <a:avLst/>
          </a:prstGeom>
        </p:spPr>
      </p:pic>
      <p:pic>
        <p:nvPicPr>
          <p:cNvPr id="5" name="Imagen 4" descr="WhatsApp Image 2024-10-16 at 2.08.03 P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210" y="1555750"/>
            <a:ext cx="2170430" cy="4824095"/>
          </a:xfrm>
          <a:prstGeom prst="rect">
            <a:avLst/>
          </a:prstGeom>
        </p:spPr>
      </p:pic>
      <p:pic>
        <p:nvPicPr>
          <p:cNvPr id="6" name="Imagen 5" descr="WhatsApp Image 2024-10-16 at 2.08.04 PM (3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2685" y="1555750"/>
            <a:ext cx="2136775" cy="4749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710692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Panteon Ramblases Pintura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0-17 at 2.55.53 PM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65" y="1555750"/>
            <a:ext cx="2044065" cy="4542155"/>
          </a:xfrm>
          <a:prstGeom prst="rect">
            <a:avLst/>
          </a:prstGeom>
        </p:spPr>
      </p:pic>
      <p:pic>
        <p:nvPicPr>
          <p:cNvPr id="4" name="Imagen 3" descr="WhatsApp Image 2024-10-17 at 2.55.54 PM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4505" y="1555750"/>
            <a:ext cx="2043430" cy="4542155"/>
          </a:xfrm>
          <a:prstGeom prst="rect">
            <a:avLst/>
          </a:prstGeom>
        </p:spPr>
      </p:pic>
      <p:pic>
        <p:nvPicPr>
          <p:cNvPr id="5" name="Imagen 4" descr="WhatsApp Image 2024-10-17 at 2.55.56 P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3860" y="1555750"/>
            <a:ext cx="2043430" cy="4542155"/>
          </a:xfrm>
          <a:prstGeom prst="rect">
            <a:avLst/>
          </a:prstGeom>
        </p:spPr>
      </p:pic>
      <p:pic>
        <p:nvPicPr>
          <p:cNvPr id="6" name="Imagen 5" descr="WhatsApp Image 2024-10-17 at 2.55.57 PM (2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1805" y="1555750"/>
            <a:ext cx="2043430" cy="4542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66332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Panteon Progreso Pintura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  <a:p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0-11 at 3.11.17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40" y="1447800"/>
            <a:ext cx="2273935" cy="3032125"/>
          </a:xfrm>
          <a:prstGeom prst="rect">
            <a:avLst/>
          </a:prstGeom>
        </p:spPr>
      </p:pic>
      <p:pic>
        <p:nvPicPr>
          <p:cNvPr id="4" name="Imagen 3" descr="WhatsApp Image 2024-10-11 at 3.11.18 PM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8270" y="2617470"/>
            <a:ext cx="3043555" cy="4058285"/>
          </a:xfrm>
          <a:prstGeom prst="rect">
            <a:avLst/>
          </a:prstGeom>
        </p:spPr>
      </p:pic>
      <p:pic>
        <p:nvPicPr>
          <p:cNvPr id="5" name="Imagen 4" descr="WhatsApp Image 2024-10-11 at 3.11.19 PM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7720" y="1227455"/>
            <a:ext cx="2868930" cy="3825875"/>
          </a:xfrm>
          <a:prstGeom prst="rect">
            <a:avLst/>
          </a:prstGeom>
        </p:spPr>
      </p:pic>
      <p:pic>
        <p:nvPicPr>
          <p:cNvPr id="6" name="Imagen 5" descr="WhatsApp Image 2024-10-11 at 3.11.21 P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2545" y="2574290"/>
            <a:ext cx="2986405" cy="3981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646239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Parque Lienal Fontaneria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0-29 at 4.48.55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45" y="1646555"/>
            <a:ext cx="3057525" cy="4064000"/>
          </a:xfrm>
          <a:prstGeom prst="rect">
            <a:avLst/>
          </a:prstGeom>
        </p:spPr>
      </p:pic>
      <p:pic>
        <p:nvPicPr>
          <p:cNvPr id="4" name="Imagen 3" descr="WhatsApp Image 2024-10-29 at 4.48.55 PM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855" y="2530475"/>
            <a:ext cx="3083560" cy="4098290"/>
          </a:xfrm>
          <a:prstGeom prst="rect">
            <a:avLst/>
          </a:prstGeom>
        </p:spPr>
      </p:pic>
      <p:pic>
        <p:nvPicPr>
          <p:cNvPr id="5" name="Imagen 4" descr="WhatsApp Image 2024-10-29 at 4.48.55 P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4470" y="1646555"/>
            <a:ext cx="3084195" cy="409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519557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Plaza pitillal Pintura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0-31 at 8.11.41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85" y="1204595"/>
            <a:ext cx="2684145" cy="3578860"/>
          </a:xfrm>
          <a:prstGeom prst="rect">
            <a:avLst/>
          </a:prstGeom>
        </p:spPr>
      </p:pic>
      <p:pic>
        <p:nvPicPr>
          <p:cNvPr id="4" name="Imagen 3" descr="WhatsApp Image 2024-10-31 at 8.11.42 PM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3890" y="2199005"/>
            <a:ext cx="3135630" cy="4180840"/>
          </a:xfrm>
          <a:prstGeom prst="rect">
            <a:avLst/>
          </a:prstGeom>
        </p:spPr>
      </p:pic>
      <p:pic>
        <p:nvPicPr>
          <p:cNvPr id="5" name="Imagen 4" descr="WhatsApp Image 2024-10-31 at 8.11.41 P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6725" y="1046480"/>
            <a:ext cx="3856355" cy="2892425"/>
          </a:xfrm>
          <a:prstGeom prst="rect">
            <a:avLst/>
          </a:prstGeom>
        </p:spPr>
      </p:pic>
      <p:pic>
        <p:nvPicPr>
          <p:cNvPr id="6" name="Imagen 5" descr="WhatsApp Image 2024-10-31 at 8.11.42 PM (4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6725" y="3938905"/>
            <a:ext cx="3609975" cy="2708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77190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Presidencia centro Fontaneria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0-09 at 12.40.55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95" y="1830705"/>
            <a:ext cx="4789170" cy="3592195"/>
          </a:xfrm>
          <a:prstGeom prst="rect">
            <a:avLst/>
          </a:prstGeom>
        </p:spPr>
      </p:pic>
      <p:pic>
        <p:nvPicPr>
          <p:cNvPr id="4" name="Imagen 3" descr="WhatsApp Image 2024-10-09 at 12.40.56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425" y="1830705"/>
            <a:ext cx="4859020" cy="3644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7" t="32112" r="1212" b="26009"/>
          <a:stretch>
            <a:fillRect/>
          </a:stretch>
        </p:blipFill>
        <p:spPr>
          <a:xfrm>
            <a:off x="10373710" y="3708244"/>
            <a:ext cx="3915178" cy="2871990"/>
          </a:xfrm>
          <a:custGeom>
            <a:avLst/>
            <a:gdLst>
              <a:gd name="connsiteX0" fmla="*/ 784662 w 3915178"/>
              <a:gd name="connsiteY0" fmla="*/ 0 h 2871990"/>
              <a:gd name="connsiteX1" fmla="*/ 3915178 w 3915178"/>
              <a:gd name="connsiteY1" fmla="*/ 0 h 2871990"/>
              <a:gd name="connsiteX2" fmla="*/ 3915178 w 3915178"/>
              <a:gd name="connsiteY2" fmla="*/ 2871990 h 2871990"/>
              <a:gd name="connsiteX3" fmla="*/ 2095297 w 3915178"/>
              <a:gd name="connsiteY3" fmla="*/ 2871990 h 2871990"/>
              <a:gd name="connsiteX4" fmla="*/ 0 w 3915178"/>
              <a:gd name="connsiteY4" fmla="*/ 890870 h 2871990"/>
              <a:gd name="connsiteX5" fmla="*/ 0 w 3915178"/>
              <a:gd name="connsiteY5" fmla="*/ 366026 h 287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5178" h="2871990">
                <a:moveTo>
                  <a:pt x="784662" y="0"/>
                </a:moveTo>
                <a:lnTo>
                  <a:pt x="3915178" y="0"/>
                </a:lnTo>
                <a:lnTo>
                  <a:pt x="3915178" y="2871990"/>
                </a:lnTo>
                <a:lnTo>
                  <a:pt x="2095297" y="2871990"/>
                </a:lnTo>
                <a:lnTo>
                  <a:pt x="0" y="890870"/>
                </a:lnTo>
                <a:lnTo>
                  <a:pt x="0" y="366026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7" t="73803" r="5438"/>
          <a:stretch>
            <a:fillRect/>
          </a:stretch>
        </p:blipFill>
        <p:spPr>
          <a:xfrm>
            <a:off x="10002291" y="5144239"/>
            <a:ext cx="3783788" cy="34275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43944" r="63067"/>
          <a:stretch>
            <a:fillRect/>
          </a:stretch>
        </p:blipFill>
        <p:spPr>
          <a:xfrm rot="354010" flipH="1">
            <a:off x="-1099003" y="1030877"/>
            <a:ext cx="3390002" cy="50850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7" t="32112" r="1212" b="26009"/>
          <a:stretch>
            <a:fillRect/>
          </a:stretch>
        </p:blipFill>
        <p:spPr>
          <a:xfrm rot="5664761">
            <a:off x="-1367985" y="4901130"/>
            <a:ext cx="3915178" cy="2871990"/>
          </a:xfrm>
          <a:custGeom>
            <a:avLst/>
            <a:gdLst>
              <a:gd name="connsiteX0" fmla="*/ 784662 w 3915178"/>
              <a:gd name="connsiteY0" fmla="*/ 0 h 2871990"/>
              <a:gd name="connsiteX1" fmla="*/ 3915178 w 3915178"/>
              <a:gd name="connsiteY1" fmla="*/ 0 h 2871990"/>
              <a:gd name="connsiteX2" fmla="*/ 3915178 w 3915178"/>
              <a:gd name="connsiteY2" fmla="*/ 2871990 h 2871990"/>
              <a:gd name="connsiteX3" fmla="*/ 2095297 w 3915178"/>
              <a:gd name="connsiteY3" fmla="*/ 2871990 h 2871990"/>
              <a:gd name="connsiteX4" fmla="*/ 0 w 3915178"/>
              <a:gd name="connsiteY4" fmla="*/ 890870 h 2871990"/>
              <a:gd name="connsiteX5" fmla="*/ 0 w 3915178"/>
              <a:gd name="connsiteY5" fmla="*/ 366026 h 287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5178" h="2871990">
                <a:moveTo>
                  <a:pt x="784662" y="0"/>
                </a:moveTo>
                <a:lnTo>
                  <a:pt x="3915178" y="0"/>
                </a:lnTo>
                <a:lnTo>
                  <a:pt x="3915178" y="2871990"/>
                </a:lnTo>
                <a:lnTo>
                  <a:pt x="2095297" y="2871990"/>
                </a:lnTo>
                <a:lnTo>
                  <a:pt x="0" y="890870"/>
                </a:lnTo>
                <a:lnTo>
                  <a:pt x="0" y="366026"/>
                </a:ln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1" t="49765" r="25861" b="4601"/>
          <a:stretch>
            <a:fillRect/>
          </a:stretch>
        </p:blipFill>
        <p:spPr>
          <a:xfrm>
            <a:off x="10460997" y="857321"/>
            <a:ext cx="4073493" cy="3763722"/>
          </a:xfrm>
          <a:custGeom>
            <a:avLst/>
            <a:gdLst>
              <a:gd name="connsiteX0" fmla="*/ 0 w 3387145"/>
              <a:gd name="connsiteY0" fmla="*/ 0 h 3129568"/>
              <a:gd name="connsiteX1" fmla="*/ 2454234 w 3387145"/>
              <a:gd name="connsiteY1" fmla="*/ 0 h 3129568"/>
              <a:gd name="connsiteX2" fmla="*/ 3387145 w 3387145"/>
              <a:gd name="connsiteY2" fmla="*/ 930164 h 3129568"/>
              <a:gd name="connsiteX3" fmla="*/ 3387145 w 3387145"/>
              <a:gd name="connsiteY3" fmla="*/ 3129568 h 3129568"/>
              <a:gd name="connsiteX4" fmla="*/ 0 w 3387145"/>
              <a:gd name="connsiteY4" fmla="*/ 3129568 h 31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7145" h="3129568">
                <a:moveTo>
                  <a:pt x="0" y="0"/>
                </a:moveTo>
                <a:lnTo>
                  <a:pt x="2454234" y="0"/>
                </a:lnTo>
                <a:lnTo>
                  <a:pt x="3387145" y="930164"/>
                </a:lnTo>
                <a:lnTo>
                  <a:pt x="3387145" y="3129568"/>
                </a:lnTo>
                <a:lnTo>
                  <a:pt x="0" y="312956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4" t="2253" r="2973" b="66761"/>
          <a:stretch>
            <a:fillRect/>
          </a:stretch>
        </p:blipFill>
        <p:spPr>
          <a:xfrm>
            <a:off x="10600550" y="-1424306"/>
            <a:ext cx="3483908" cy="33814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1" t="49765" r="25861" b="4601"/>
          <a:stretch>
            <a:fillRect/>
          </a:stretch>
        </p:blipFill>
        <p:spPr>
          <a:xfrm rot="16200000">
            <a:off x="-1410445" y="-707462"/>
            <a:ext cx="3387145" cy="3129568"/>
          </a:xfrm>
          <a:custGeom>
            <a:avLst/>
            <a:gdLst>
              <a:gd name="connsiteX0" fmla="*/ 0 w 3387145"/>
              <a:gd name="connsiteY0" fmla="*/ 0 h 3129568"/>
              <a:gd name="connsiteX1" fmla="*/ 2454234 w 3387145"/>
              <a:gd name="connsiteY1" fmla="*/ 0 h 3129568"/>
              <a:gd name="connsiteX2" fmla="*/ 3387145 w 3387145"/>
              <a:gd name="connsiteY2" fmla="*/ 930164 h 3129568"/>
              <a:gd name="connsiteX3" fmla="*/ 3387145 w 3387145"/>
              <a:gd name="connsiteY3" fmla="*/ 3129568 h 3129568"/>
              <a:gd name="connsiteX4" fmla="*/ 0 w 3387145"/>
              <a:gd name="connsiteY4" fmla="*/ 3129568 h 31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7145" h="3129568">
                <a:moveTo>
                  <a:pt x="0" y="0"/>
                </a:moveTo>
                <a:lnTo>
                  <a:pt x="2454234" y="0"/>
                </a:lnTo>
                <a:lnTo>
                  <a:pt x="3387145" y="930164"/>
                </a:lnTo>
                <a:lnTo>
                  <a:pt x="3387145" y="3129568"/>
                </a:lnTo>
                <a:lnTo>
                  <a:pt x="0" y="3129568"/>
                </a:lnTo>
                <a:close/>
              </a:path>
            </a:pathLst>
          </a:cu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10101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ES" altLang="es-MX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Cesar Gradilla Flores</a:t>
            </a:r>
            <a:br>
              <a:rPr lang="es-ES" altLang="es-MX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ES" altLang="es-MX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Director de mantenimiento de bienes e intendencia</a:t>
            </a:r>
            <a:endParaRPr lang="es-ES" altLang="es-MX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1998637" y="816356"/>
            <a:ext cx="1018857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Reparacion de fuga de agua Presidencia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0-21 at 6.26.54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" y="2094230"/>
            <a:ext cx="2900045" cy="3867150"/>
          </a:xfrm>
          <a:prstGeom prst="rect">
            <a:avLst/>
          </a:prstGeom>
        </p:spPr>
      </p:pic>
      <p:pic>
        <p:nvPicPr>
          <p:cNvPr id="4" name="Imagen 3" descr="WhatsApp Image 2024-10-21 at 11.50.00 A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705" y="2039620"/>
            <a:ext cx="2182495" cy="3883025"/>
          </a:xfrm>
          <a:prstGeom prst="rect">
            <a:avLst/>
          </a:prstGeom>
        </p:spPr>
      </p:pic>
      <p:pic>
        <p:nvPicPr>
          <p:cNvPr id="5" name="Imagen 4" descr="WhatsApp Image 2024-10-21 at 11.59.29 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975" y="2094230"/>
            <a:ext cx="2172970" cy="3865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1998637" y="592836"/>
            <a:ext cx="939927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Reglamentos Archivos y patrimonios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Pintura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0-31 at 8.14.39 PM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095" y="2385695"/>
            <a:ext cx="3048000" cy="4064635"/>
          </a:xfrm>
          <a:prstGeom prst="rect">
            <a:avLst/>
          </a:prstGeom>
        </p:spPr>
      </p:pic>
      <p:pic>
        <p:nvPicPr>
          <p:cNvPr id="4" name="Imagen 3" descr="WhatsApp Image 2024-10-31 at 8.14.40 PM (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795" y="2385695"/>
            <a:ext cx="3007360" cy="4010025"/>
          </a:xfrm>
          <a:prstGeom prst="rect">
            <a:avLst/>
          </a:prstGeom>
        </p:spPr>
      </p:pic>
      <p:pic>
        <p:nvPicPr>
          <p:cNvPr id="5" name="Imagen 4" descr="WhatsApp Image 2024-10-31 at 8.14.41 PM (3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5165" y="2385695"/>
            <a:ext cx="3080385" cy="4107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2464092" y="725551"/>
            <a:ext cx="908748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Sala Regidores A cambio de pastilla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0-21 at 11.30.58 A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215" y="1912620"/>
            <a:ext cx="2851150" cy="3801745"/>
          </a:xfrm>
          <a:prstGeom prst="rect">
            <a:avLst/>
          </a:prstGeom>
        </p:spPr>
      </p:pic>
      <p:pic>
        <p:nvPicPr>
          <p:cNvPr id="4" name="Imagen 3" descr="WhatsApp Image 2024-10-21 at 11.30.57 AM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015" y="1912620"/>
            <a:ext cx="2844800" cy="3792855"/>
          </a:xfrm>
          <a:prstGeom prst="rect">
            <a:avLst/>
          </a:prstGeom>
        </p:spPr>
      </p:pic>
      <p:pic>
        <p:nvPicPr>
          <p:cNvPr id="5" name="Imagen 4" descr="WhatsApp Image 2024-10-21 at 11.30.57 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20" y="1912620"/>
            <a:ext cx="2876550" cy="383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2391067" y="598551"/>
            <a:ext cx="852868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Sala Regidores A instalo contacto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0-10 at 3.12.00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130" y="1658620"/>
            <a:ext cx="3220720" cy="4293870"/>
          </a:xfrm>
          <a:prstGeom prst="rect">
            <a:avLst/>
          </a:prstGeom>
        </p:spPr>
      </p:pic>
      <p:pic>
        <p:nvPicPr>
          <p:cNvPr id="4" name="Imagen 3" descr="WhatsApp Image 2024-10-10 at 3.12.00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345" y="1658620"/>
            <a:ext cx="3223895" cy="429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2365032" y="816356"/>
            <a:ext cx="848169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Sala Regidores C instalo contacto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0-14 at 12.51.52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550" y="1646555"/>
            <a:ext cx="3549015" cy="4733290"/>
          </a:xfrm>
          <a:prstGeom prst="rect">
            <a:avLst/>
          </a:prstGeom>
        </p:spPr>
      </p:pic>
      <p:pic>
        <p:nvPicPr>
          <p:cNvPr id="4" name="Imagen 3" descr="WhatsApp Image 2024-10-14 at 12.51.52 PM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0" y="1646555"/>
            <a:ext cx="3550285" cy="4733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64985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rgbClr val="4BA75C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Trabajos de pintura UMA</a:t>
            </a:r>
            <a:endParaRPr lang="es-ES" altLang="en-US" sz="4800" b="1" dirty="0">
              <a:solidFill>
                <a:srgbClr val="4BA75C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0-17 at 1.46.48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95" y="1582420"/>
            <a:ext cx="3322955" cy="2493010"/>
          </a:xfrm>
          <a:prstGeom prst="rect">
            <a:avLst/>
          </a:prstGeom>
        </p:spPr>
      </p:pic>
      <p:pic>
        <p:nvPicPr>
          <p:cNvPr id="4" name="Imagen 3" descr="WhatsApp Image 2024-10-17 at 1.46.49 PM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10" y="4291965"/>
            <a:ext cx="3188335" cy="2391410"/>
          </a:xfrm>
          <a:prstGeom prst="rect">
            <a:avLst/>
          </a:prstGeom>
        </p:spPr>
      </p:pic>
      <p:pic>
        <p:nvPicPr>
          <p:cNvPr id="5" name="Imagen 4" descr="WhatsApp Image 2024-10-18 at 4.37.37 PM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4835" y="1585595"/>
            <a:ext cx="3209290" cy="2406650"/>
          </a:xfrm>
          <a:prstGeom prst="rect">
            <a:avLst/>
          </a:prstGeom>
        </p:spPr>
      </p:pic>
      <p:pic>
        <p:nvPicPr>
          <p:cNvPr id="6" name="Imagen 5" descr="WhatsApp Image 2024-10-18 at 4.37.38 PM (3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7215" y="4292600"/>
            <a:ext cx="3187065" cy="2390775"/>
          </a:xfrm>
          <a:prstGeom prst="rect">
            <a:avLst/>
          </a:prstGeom>
        </p:spPr>
      </p:pic>
      <p:pic>
        <p:nvPicPr>
          <p:cNvPr id="8" name="Imagen 7" descr="WhatsApp Image 2024-10-18 at 4.37.38 PM (4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1690" y="1555750"/>
            <a:ext cx="3342640" cy="2506980"/>
          </a:xfrm>
          <a:prstGeom prst="rect">
            <a:avLst/>
          </a:prstGeom>
        </p:spPr>
      </p:pic>
      <p:pic>
        <p:nvPicPr>
          <p:cNvPr id="12" name="Imagen 11" descr="WhatsApp Image 2024-10-18 at 4.37.38 PM (2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50250" y="4216400"/>
            <a:ext cx="3397885" cy="2548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4320" r="74218" b="62254"/>
          <a:stretch>
            <a:fillRect/>
          </a:stretch>
        </p:blipFill>
        <p:spPr>
          <a:xfrm>
            <a:off x="-1722801" y="-1075203"/>
            <a:ext cx="3481142" cy="32273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7" t="32112" r="1212" b="26009"/>
          <a:stretch>
            <a:fillRect/>
          </a:stretch>
        </p:blipFill>
        <p:spPr>
          <a:xfrm>
            <a:off x="10373710" y="3708244"/>
            <a:ext cx="3915178" cy="2871990"/>
          </a:xfrm>
          <a:custGeom>
            <a:avLst/>
            <a:gdLst>
              <a:gd name="connsiteX0" fmla="*/ 784662 w 3915178"/>
              <a:gd name="connsiteY0" fmla="*/ 0 h 2871990"/>
              <a:gd name="connsiteX1" fmla="*/ 3915178 w 3915178"/>
              <a:gd name="connsiteY1" fmla="*/ 0 h 2871990"/>
              <a:gd name="connsiteX2" fmla="*/ 3915178 w 3915178"/>
              <a:gd name="connsiteY2" fmla="*/ 2871990 h 2871990"/>
              <a:gd name="connsiteX3" fmla="*/ 2095297 w 3915178"/>
              <a:gd name="connsiteY3" fmla="*/ 2871990 h 2871990"/>
              <a:gd name="connsiteX4" fmla="*/ 0 w 3915178"/>
              <a:gd name="connsiteY4" fmla="*/ 890870 h 2871990"/>
              <a:gd name="connsiteX5" fmla="*/ 0 w 3915178"/>
              <a:gd name="connsiteY5" fmla="*/ 366026 h 287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5178" h="2871990">
                <a:moveTo>
                  <a:pt x="784662" y="0"/>
                </a:moveTo>
                <a:lnTo>
                  <a:pt x="3915178" y="0"/>
                </a:lnTo>
                <a:lnTo>
                  <a:pt x="3915178" y="2871990"/>
                </a:lnTo>
                <a:lnTo>
                  <a:pt x="2095297" y="2871990"/>
                </a:lnTo>
                <a:lnTo>
                  <a:pt x="0" y="890870"/>
                </a:lnTo>
                <a:lnTo>
                  <a:pt x="0" y="366026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7" t="73803" r="5438"/>
          <a:stretch>
            <a:fillRect/>
          </a:stretch>
        </p:blipFill>
        <p:spPr>
          <a:xfrm>
            <a:off x="10002291" y="5144239"/>
            <a:ext cx="3783788" cy="34275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43944" r="63067"/>
          <a:stretch>
            <a:fillRect/>
          </a:stretch>
        </p:blipFill>
        <p:spPr>
          <a:xfrm rot="354010" flipH="1">
            <a:off x="-1099003" y="1030877"/>
            <a:ext cx="3390002" cy="50850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7" t="32112" r="1212" b="26009"/>
          <a:stretch>
            <a:fillRect/>
          </a:stretch>
        </p:blipFill>
        <p:spPr>
          <a:xfrm rot="5664761">
            <a:off x="-1367985" y="4901130"/>
            <a:ext cx="3915178" cy="2871990"/>
          </a:xfrm>
          <a:custGeom>
            <a:avLst/>
            <a:gdLst>
              <a:gd name="connsiteX0" fmla="*/ 784662 w 3915178"/>
              <a:gd name="connsiteY0" fmla="*/ 0 h 2871990"/>
              <a:gd name="connsiteX1" fmla="*/ 3915178 w 3915178"/>
              <a:gd name="connsiteY1" fmla="*/ 0 h 2871990"/>
              <a:gd name="connsiteX2" fmla="*/ 3915178 w 3915178"/>
              <a:gd name="connsiteY2" fmla="*/ 2871990 h 2871990"/>
              <a:gd name="connsiteX3" fmla="*/ 2095297 w 3915178"/>
              <a:gd name="connsiteY3" fmla="*/ 2871990 h 2871990"/>
              <a:gd name="connsiteX4" fmla="*/ 0 w 3915178"/>
              <a:gd name="connsiteY4" fmla="*/ 890870 h 2871990"/>
              <a:gd name="connsiteX5" fmla="*/ 0 w 3915178"/>
              <a:gd name="connsiteY5" fmla="*/ 366026 h 287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5178" h="2871990">
                <a:moveTo>
                  <a:pt x="784662" y="0"/>
                </a:moveTo>
                <a:lnTo>
                  <a:pt x="3915178" y="0"/>
                </a:lnTo>
                <a:lnTo>
                  <a:pt x="3915178" y="2871990"/>
                </a:lnTo>
                <a:lnTo>
                  <a:pt x="2095297" y="2871990"/>
                </a:lnTo>
                <a:lnTo>
                  <a:pt x="0" y="890870"/>
                </a:lnTo>
                <a:lnTo>
                  <a:pt x="0" y="366026"/>
                </a:ln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1" t="49765" r="25861" b="4601"/>
          <a:stretch>
            <a:fillRect/>
          </a:stretch>
        </p:blipFill>
        <p:spPr>
          <a:xfrm>
            <a:off x="10460997" y="857321"/>
            <a:ext cx="4073493" cy="3763722"/>
          </a:xfrm>
          <a:custGeom>
            <a:avLst/>
            <a:gdLst>
              <a:gd name="connsiteX0" fmla="*/ 0 w 3387145"/>
              <a:gd name="connsiteY0" fmla="*/ 0 h 3129568"/>
              <a:gd name="connsiteX1" fmla="*/ 2454234 w 3387145"/>
              <a:gd name="connsiteY1" fmla="*/ 0 h 3129568"/>
              <a:gd name="connsiteX2" fmla="*/ 3387145 w 3387145"/>
              <a:gd name="connsiteY2" fmla="*/ 930164 h 3129568"/>
              <a:gd name="connsiteX3" fmla="*/ 3387145 w 3387145"/>
              <a:gd name="connsiteY3" fmla="*/ 3129568 h 3129568"/>
              <a:gd name="connsiteX4" fmla="*/ 0 w 3387145"/>
              <a:gd name="connsiteY4" fmla="*/ 3129568 h 31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7145" h="3129568">
                <a:moveTo>
                  <a:pt x="0" y="0"/>
                </a:moveTo>
                <a:lnTo>
                  <a:pt x="2454234" y="0"/>
                </a:lnTo>
                <a:lnTo>
                  <a:pt x="3387145" y="930164"/>
                </a:lnTo>
                <a:lnTo>
                  <a:pt x="3387145" y="3129568"/>
                </a:lnTo>
                <a:lnTo>
                  <a:pt x="0" y="312956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4" t="2253" r="2973" b="66761"/>
          <a:stretch>
            <a:fillRect/>
          </a:stretch>
        </p:blipFill>
        <p:spPr>
          <a:xfrm>
            <a:off x="10600550" y="-1424306"/>
            <a:ext cx="3483908" cy="338144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117948" y="5143997"/>
            <a:ext cx="410654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6000" b="1" dirty="0">
                <a:solidFill>
                  <a:srgbClr val="7AAF5A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NOVIEMBRE</a:t>
            </a:r>
            <a:endParaRPr lang="es-ES" altLang="en-US" sz="6000" b="1" dirty="0">
              <a:solidFill>
                <a:srgbClr val="7AAF5A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1" t="49765" r="25861" b="4601"/>
          <a:stretch>
            <a:fillRect/>
          </a:stretch>
        </p:blipFill>
        <p:spPr>
          <a:xfrm rot="16200000">
            <a:off x="4087287" y="1014914"/>
            <a:ext cx="4168114" cy="3851148"/>
          </a:xfrm>
          <a:custGeom>
            <a:avLst/>
            <a:gdLst>
              <a:gd name="connsiteX0" fmla="*/ 0 w 3387145"/>
              <a:gd name="connsiteY0" fmla="*/ 0 h 3129568"/>
              <a:gd name="connsiteX1" fmla="*/ 2454234 w 3387145"/>
              <a:gd name="connsiteY1" fmla="*/ 0 h 3129568"/>
              <a:gd name="connsiteX2" fmla="*/ 3387145 w 3387145"/>
              <a:gd name="connsiteY2" fmla="*/ 930164 h 3129568"/>
              <a:gd name="connsiteX3" fmla="*/ 3387145 w 3387145"/>
              <a:gd name="connsiteY3" fmla="*/ 3129568 h 3129568"/>
              <a:gd name="connsiteX4" fmla="*/ 0 w 3387145"/>
              <a:gd name="connsiteY4" fmla="*/ 3129568 h 31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7145" h="3129568">
                <a:moveTo>
                  <a:pt x="0" y="0"/>
                </a:moveTo>
                <a:lnTo>
                  <a:pt x="2454234" y="0"/>
                </a:lnTo>
                <a:lnTo>
                  <a:pt x="3387145" y="930164"/>
                </a:lnTo>
                <a:lnTo>
                  <a:pt x="3387145" y="3129568"/>
                </a:lnTo>
                <a:lnTo>
                  <a:pt x="0" y="3129568"/>
                </a:ln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644017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UMA trabajos de pintura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1-12 at 10.05.56 A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45" y="1645920"/>
            <a:ext cx="2662555" cy="4733925"/>
          </a:xfrm>
          <a:prstGeom prst="rect">
            <a:avLst/>
          </a:prstGeom>
        </p:spPr>
      </p:pic>
      <p:pic>
        <p:nvPicPr>
          <p:cNvPr id="4" name="Imagen 3" descr="WhatsApp Image 2024-11-12 at 10.41.08 AM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145" y="1646555"/>
            <a:ext cx="2726690" cy="4847590"/>
          </a:xfrm>
          <a:prstGeom prst="rect">
            <a:avLst/>
          </a:prstGeom>
        </p:spPr>
      </p:pic>
      <p:pic>
        <p:nvPicPr>
          <p:cNvPr id="5" name="Imagen 4" descr="WhatsApp Image 2024-11-12 at 10.43.59 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740" y="1646555"/>
            <a:ext cx="2860040" cy="508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625157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UMA trabajos Tablaroca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1-28 at 3.49.00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60" y="1555750"/>
            <a:ext cx="3363595" cy="4481830"/>
          </a:xfrm>
          <a:prstGeom prst="rect">
            <a:avLst/>
          </a:prstGeom>
        </p:spPr>
      </p:pic>
      <p:pic>
        <p:nvPicPr>
          <p:cNvPr id="4" name="Imagen 3" descr="WhatsApp Image 2024-11-28 at 3.49.00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645" y="1555750"/>
            <a:ext cx="3364230" cy="4482465"/>
          </a:xfrm>
          <a:prstGeom prst="rect">
            <a:avLst/>
          </a:prstGeom>
        </p:spPr>
      </p:pic>
      <p:pic>
        <p:nvPicPr>
          <p:cNvPr id="5" name="Imagen 4" descr="WhatsApp Image 2024-11-29 at 11.24.48 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0070" y="1555115"/>
            <a:ext cx="3365500" cy="4482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761492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UMA Trabajos de electricidad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1-29 at 11.44.47 AM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130" y="1390650"/>
            <a:ext cx="3745865" cy="4989195"/>
          </a:xfrm>
          <a:prstGeom prst="rect">
            <a:avLst/>
          </a:prstGeom>
        </p:spPr>
      </p:pic>
      <p:pic>
        <p:nvPicPr>
          <p:cNvPr id="4" name="Imagen 3" descr="WhatsApp Image 2024-11-29 at 11.44.47 AM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890" y="1390650"/>
            <a:ext cx="3717290" cy="4952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4320" r="74218" b="62254"/>
          <a:stretch>
            <a:fillRect/>
          </a:stretch>
        </p:blipFill>
        <p:spPr>
          <a:xfrm>
            <a:off x="-1722801" y="-1075203"/>
            <a:ext cx="3481142" cy="32273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7" t="32112" r="1212" b="26009"/>
          <a:stretch>
            <a:fillRect/>
          </a:stretch>
        </p:blipFill>
        <p:spPr>
          <a:xfrm>
            <a:off x="10373710" y="3708244"/>
            <a:ext cx="3915178" cy="2871990"/>
          </a:xfrm>
          <a:custGeom>
            <a:avLst/>
            <a:gdLst>
              <a:gd name="connsiteX0" fmla="*/ 784662 w 3915178"/>
              <a:gd name="connsiteY0" fmla="*/ 0 h 2871990"/>
              <a:gd name="connsiteX1" fmla="*/ 3915178 w 3915178"/>
              <a:gd name="connsiteY1" fmla="*/ 0 h 2871990"/>
              <a:gd name="connsiteX2" fmla="*/ 3915178 w 3915178"/>
              <a:gd name="connsiteY2" fmla="*/ 2871990 h 2871990"/>
              <a:gd name="connsiteX3" fmla="*/ 2095297 w 3915178"/>
              <a:gd name="connsiteY3" fmla="*/ 2871990 h 2871990"/>
              <a:gd name="connsiteX4" fmla="*/ 0 w 3915178"/>
              <a:gd name="connsiteY4" fmla="*/ 890870 h 2871990"/>
              <a:gd name="connsiteX5" fmla="*/ 0 w 3915178"/>
              <a:gd name="connsiteY5" fmla="*/ 366026 h 287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5178" h="2871990">
                <a:moveTo>
                  <a:pt x="784662" y="0"/>
                </a:moveTo>
                <a:lnTo>
                  <a:pt x="3915178" y="0"/>
                </a:lnTo>
                <a:lnTo>
                  <a:pt x="3915178" y="2871990"/>
                </a:lnTo>
                <a:lnTo>
                  <a:pt x="2095297" y="2871990"/>
                </a:lnTo>
                <a:lnTo>
                  <a:pt x="0" y="890870"/>
                </a:lnTo>
                <a:lnTo>
                  <a:pt x="0" y="366026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7" t="73803" r="5438"/>
          <a:stretch>
            <a:fillRect/>
          </a:stretch>
        </p:blipFill>
        <p:spPr>
          <a:xfrm>
            <a:off x="10002291" y="5144239"/>
            <a:ext cx="3783788" cy="34275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43944" r="63067"/>
          <a:stretch>
            <a:fillRect/>
          </a:stretch>
        </p:blipFill>
        <p:spPr>
          <a:xfrm rot="354010" flipH="1">
            <a:off x="-1099003" y="1030877"/>
            <a:ext cx="3390002" cy="50850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7" t="32112" r="1212" b="26009"/>
          <a:stretch>
            <a:fillRect/>
          </a:stretch>
        </p:blipFill>
        <p:spPr>
          <a:xfrm rot="5664761">
            <a:off x="-1367985" y="4901130"/>
            <a:ext cx="3915178" cy="2871990"/>
          </a:xfrm>
          <a:custGeom>
            <a:avLst/>
            <a:gdLst>
              <a:gd name="connsiteX0" fmla="*/ 784662 w 3915178"/>
              <a:gd name="connsiteY0" fmla="*/ 0 h 2871990"/>
              <a:gd name="connsiteX1" fmla="*/ 3915178 w 3915178"/>
              <a:gd name="connsiteY1" fmla="*/ 0 h 2871990"/>
              <a:gd name="connsiteX2" fmla="*/ 3915178 w 3915178"/>
              <a:gd name="connsiteY2" fmla="*/ 2871990 h 2871990"/>
              <a:gd name="connsiteX3" fmla="*/ 2095297 w 3915178"/>
              <a:gd name="connsiteY3" fmla="*/ 2871990 h 2871990"/>
              <a:gd name="connsiteX4" fmla="*/ 0 w 3915178"/>
              <a:gd name="connsiteY4" fmla="*/ 890870 h 2871990"/>
              <a:gd name="connsiteX5" fmla="*/ 0 w 3915178"/>
              <a:gd name="connsiteY5" fmla="*/ 366026 h 287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5178" h="2871990">
                <a:moveTo>
                  <a:pt x="784662" y="0"/>
                </a:moveTo>
                <a:lnTo>
                  <a:pt x="3915178" y="0"/>
                </a:lnTo>
                <a:lnTo>
                  <a:pt x="3915178" y="2871990"/>
                </a:lnTo>
                <a:lnTo>
                  <a:pt x="2095297" y="2871990"/>
                </a:lnTo>
                <a:lnTo>
                  <a:pt x="0" y="890870"/>
                </a:lnTo>
                <a:lnTo>
                  <a:pt x="0" y="366026"/>
                </a:ln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1" t="49765" r="25861" b="4601"/>
          <a:stretch>
            <a:fillRect/>
          </a:stretch>
        </p:blipFill>
        <p:spPr>
          <a:xfrm>
            <a:off x="10460997" y="857321"/>
            <a:ext cx="4073493" cy="3763722"/>
          </a:xfrm>
          <a:custGeom>
            <a:avLst/>
            <a:gdLst>
              <a:gd name="connsiteX0" fmla="*/ 0 w 3387145"/>
              <a:gd name="connsiteY0" fmla="*/ 0 h 3129568"/>
              <a:gd name="connsiteX1" fmla="*/ 2454234 w 3387145"/>
              <a:gd name="connsiteY1" fmla="*/ 0 h 3129568"/>
              <a:gd name="connsiteX2" fmla="*/ 3387145 w 3387145"/>
              <a:gd name="connsiteY2" fmla="*/ 930164 h 3129568"/>
              <a:gd name="connsiteX3" fmla="*/ 3387145 w 3387145"/>
              <a:gd name="connsiteY3" fmla="*/ 3129568 h 3129568"/>
              <a:gd name="connsiteX4" fmla="*/ 0 w 3387145"/>
              <a:gd name="connsiteY4" fmla="*/ 3129568 h 31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7145" h="3129568">
                <a:moveTo>
                  <a:pt x="0" y="0"/>
                </a:moveTo>
                <a:lnTo>
                  <a:pt x="2454234" y="0"/>
                </a:lnTo>
                <a:lnTo>
                  <a:pt x="3387145" y="930164"/>
                </a:lnTo>
                <a:lnTo>
                  <a:pt x="3387145" y="3129568"/>
                </a:lnTo>
                <a:lnTo>
                  <a:pt x="0" y="312956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4" t="2253" r="2973" b="66761"/>
          <a:stretch>
            <a:fillRect/>
          </a:stretch>
        </p:blipFill>
        <p:spPr>
          <a:xfrm>
            <a:off x="10600550" y="-1424306"/>
            <a:ext cx="3483908" cy="338144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117948" y="5143997"/>
            <a:ext cx="32389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6000" b="1" dirty="0">
                <a:solidFill>
                  <a:srgbClr val="7AAF5A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OCTUBRE</a:t>
            </a:r>
            <a:endParaRPr lang="es-ES" altLang="en-US" sz="6000" b="1" dirty="0">
              <a:solidFill>
                <a:srgbClr val="7AAF5A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1" t="49765" r="25861" b="4601"/>
          <a:stretch>
            <a:fillRect/>
          </a:stretch>
        </p:blipFill>
        <p:spPr>
          <a:xfrm rot="16200000">
            <a:off x="4087287" y="1014914"/>
            <a:ext cx="4168114" cy="3851148"/>
          </a:xfrm>
          <a:custGeom>
            <a:avLst/>
            <a:gdLst>
              <a:gd name="connsiteX0" fmla="*/ 0 w 3387145"/>
              <a:gd name="connsiteY0" fmla="*/ 0 h 3129568"/>
              <a:gd name="connsiteX1" fmla="*/ 2454234 w 3387145"/>
              <a:gd name="connsiteY1" fmla="*/ 0 h 3129568"/>
              <a:gd name="connsiteX2" fmla="*/ 3387145 w 3387145"/>
              <a:gd name="connsiteY2" fmla="*/ 930164 h 3129568"/>
              <a:gd name="connsiteX3" fmla="*/ 3387145 w 3387145"/>
              <a:gd name="connsiteY3" fmla="*/ 3129568 h 3129568"/>
              <a:gd name="connsiteX4" fmla="*/ 0 w 3387145"/>
              <a:gd name="connsiteY4" fmla="*/ 3129568 h 31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7145" h="3129568">
                <a:moveTo>
                  <a:pt x="0" y="0"/>
                </a:moveTo>
                <a:lnTo>
                  <a:pt x="2454234" y="0"/>
                </a:lnTo>
                <a:lnTo>
                  <a:pt x="3387145" y="930164"/>
                </a:lnTo>
                <a:lnTo>
                  <a:pt x="3387145" y="3129568"/>
                </a:lnTo>
                <a:lnTo>
                  <a:pt x="0" y="3129568"/>
                </a:ln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613473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rgbClr val="4BA75C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Reparacion de elevador</a:t>
            </a:r>
            <a:endParaRPr lang="es-ES" altLang="en-US" sz="4800" b="1" dirty="0">
              <a:solidFill>
                <a:srgbClr val="4BA75C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1-28 at 9.40.42 PM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795" y="1308100"/>
            <a:ext cx="3085465" cy="4114800"/>
          </a:xfrm>
          <a:prstGeom prst="rect">
            <a:avLst/>
          </a:prstGeom>
        </p:spPr>
      </p:pic>
      <p:pic>
        <p:nvPicPr>
          <p:cNvPr id="4" name="Imagen 3" descr="WhatsApp Image 2024-11-28 at 9.40.42 PM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15" y="2234565"/>
            <a:ext cx="3547110" cy="2660650"/>
          </a:xfrm>
          <a:prstGeom prst="rect">
            <a:avLst/>
          </a:prstGeom>
        </p:spPr>
      </p:pic>
      <p:pic>
        <p:nvPicPr>
          <p:cNvPr id="5" name="Imagen 4" descr="WhatsApp Image 2024-11-28 at 9.40.42 P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5445" y="2040890"/>
            <a:ext cx="3950970" cy="2963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677164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UMA instalacion de chapa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1-28 at 3.48.48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45" y="1794510"/>
            <a:ext cx="2832100" cy="3776980"/>
          </a:xfrm>
          <a:prstGeom prst="rect">
            <a:avLst/>
          </a:prstGeom>
        </p:spPr>
      </p:pic>
      <p:pic>
        <p:nvPicPr>
          <p:cNvPr id="4" name="Imagen 3" descr="WhatsApp Image 2024-11-28 at 3.48.48 PM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555" y="1794510"/>
            <a:ext cx="2832735" cy="3777615"/>
          </a:xfrm>
          <a:prstGeom prst="rect">
            <a:avLst/>
          </a:prstGeom>
        </p:spPr>
      </p:pic>
      <p:pic>
        <p:nvPicPr>
          <p:cNvPr id="5" name="Imagen 4" descr="WhatsApp Image 2024-11-28 at 3.48.48 P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045" y="1794510"/>
            <a:ext cx="2832735" cy="3777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637222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UMA instalacion de A/A 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oficialia mayor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1-13 at 11.03.58 A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" y="1878330"/>
            <a:ext cx="2653665" cy="4718050"/>
          </a:xfrm>
          <a:prstGeom prst="rect">
            <a:avLst/>
          </a:prstGeom>
        </p:spPr>
      </p:pic>
      <p:pic>
        <p:nvPicPr>
          <p:cNvPr id="4" name="Imagen 3" descr="WhatsApp Image 2024-11-13 at 11.09.03 A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960" y="1860550"/>
            <a:ext cx="2653665" cy="4718050"/>
          </a:xfrm>
          <a:prstGeom prst="rect">
            <a:avLst/>
          </a:prstGeom>
        </p:spPr>
      </p:pic>
      <p:pic>
        <p:nvPicPr>
          <p:cNvPr id="5" name="Imagen 4" descr="WhatsApp Image 2024-11-13 at 11.09.33 AM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420" y="1860550"/>
            <a:ext cx="2606040" cy="4632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60540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UMA material electrico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1-01 at 12.13.17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5" y="2108835"/>
            <a:ext cx="3722370" cy="2792730"/>
          </a:xfrm>
          <a:prstGeom prst="rect">
            <a:avLst/>
          </a:prstGeom>
        </p:spPr>
      </p:pic>
      <p:pic>
        <p:nvPicPr>
          <p:cNvPr id="4" name="Imagen 3" descr="WhatsApp Image 2024-11-01 at 12.13.17 PM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230" y="1555750"/>
            <a:ext cx="3623310" cy="4831715"/>
          </a:xfrm>
          <a:prstGeom prst="rect">
            <a:avLst/>
          </a:prstGeom>
        </p:spPr>
      </p:pic>
      <p:pic>
        <p:nvPicPr>
          <p:cNvPr id="5" name="Imagen 4" descr="WhatsApp Image 2024-11-01 at 12.13.17 PM (3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985" y="1555750"/>
            <a:ext cx="3622675" cy="4831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2808897" y="291846"/>
            <a:ext cx="776224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UMA Jefatura instalacion A/A 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1-13 at 11.02.51 A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075" y="1204595"/>
            <a:ext cx="2898775" cy="5153660"/>
          </a:xfrm>
          <a:prstGeom prst="rect">
            <a:avLst/>
          </a:prstGeom>
        </p:spPr>
      </p:pic>
      <p:pic>
        <p:nvPicPr>
          <p:cNvPr id="4" name="Imagen 3" descr="WhatsApp Image 2024-11-13 at 10.44.02 A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130" y="1227455"/>
            <a:ext cx="2959735" cy="5262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632460" y="292100"/>
            <a:ext cx="114446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Pintura COMUDIS, COMUSIDA y Servicios Medicos.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1-07 at 3.59.15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05" y="2607945"/>
            <a:ext cx="3822700" cy="2867025"/>
          </a:xfrm>
          <a:prstGeom prst="rect">
            <a:avLst/>
          </a:prstGeom>
        </p:spPr>
      </p:pic>
      <p:pic>
        <p:nvPicPr>
          <p:cNvPr id="4" name="Imagen 3" descr="WhatsApp Image 2024-11-07 at 3.59.20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210" y="4140835"/>
            <a:ext cx="3575685" cy="2682240"/>
          </a:xfrm>
          <a:prstGeom prst="rect">
            <a:avLst/>
          </a:prstGeom>
        </p:spPr>
      </p:pic>
      <p:pic>
        <p:nvPicPr>
          <p:cNvPr id="5" name="Imagen 4" descr="WhatsApp Image 2024-11-07 at 3.59.00 PM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1815" y="1461135"/>
            <a:ext cx="3494405" cy="2621280"/>
          </a:xfrm>
          <a:prstGeom prst="rect">
            <a:avLst/>
          </a:prstGeom>
        </p:spPr>
      </p:pic>
      <p:pic>
        <p:nvPicPr>
          <p:cNvPr id="6" name="Imagen 5" descr="WhatsApp Image 2024-11-07 at 3.59.14 P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4805" y="2607945"/>
            <a:ext cx="3707765" cy="278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1345222" y="537591"/>
            <a:ext cx="950150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Secundaria Mojoneras mano de obra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1-22 at 5.14.50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945" y="1646555"/>
            <a:ext cx="2531110" cy="4500880"/>
          </a:xfrm>
          <a:prstGeom prst="rect">
            <a:avLst/>
          </a:prstGeom>
        </p:spPr>
      </p:pic>
      <p:pic>
        <p:nvPicPr>
          <p:cNvPr id="4" name="Imagen 3" descr="WhatsApp Image 2024-11-22 at 5.14.49 PM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970" y="1646555"/>
            <a:ext cx="2533015" cy="4503420"/>
          </a:xfrm>
          <a:prstGeom prst="rect">
            <a:avLst/>
          </a:prstGeom>
        </p:spPr>
      </p:pic>
      <p:pic>
        <p:nvPicPr>
          <p:cNvPr id="5" name="Imagen 4" descr="WhatsApp Image 2024-11-22 at 5.14.49 P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0" y="1646555"/>
            <a:ext cx="2501265" cy="4448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292" y="725551"/>
            <a:ext cx="118491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Secretaria General instalacion de taza de baño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1-07 at 12.41.42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755" y="1646555"/>
            <a:ext cx="3550285" cy="4733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60706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Regidores B fontaneria 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1-15 at 11.24.32 A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0" y="1555750"/>
            <a:ext cx="3289300" cy="4385945"/>
          </a:xfrm>
          <a:prstGeom prst="rect">
            <a:avLst/>
          </a:prstGeom>
        </p:spPr>
      </p:pic>
      <p:pic>
        <p:nvPicPr>
          <p:cNvPr id="4" name="Imagen 3" descr="WhatsApp Image 2024-11-14 at 12.40.35 PM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0525" y="1555750"/>
            <a:ext cx="3375025" cy="4500245"/>
          </a:xfrm>
          <a:prstGeom prst="rect">
            <a:avLst/>
          </a:prstGeom>
        </p:spPr>
      </p:pic>
      <p:pic>
        <p:nvPicPr>
          <p:cNvPr id="5" name="Imagen 4" descr="WhatsApp Image 2024-11-15 at 11.24.32 AM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115" y="1555750"/>
            <a:ext cx="3288665" cy="4385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2421547" y="368681"/>
            <a:ext cx="84251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Reparacion fontaneria COMUDIS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1-22 at 3.35.47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260" y="1362710"/>
            <a:ext cx="3759200" cy="5012690"/>
          </a:xfrm>
          <a:prstGeom prst="rect">
            <a:avLst/>
          </a:prstGeom>
        </p:spPr>
      </p:pic>
      <p:pic>
        <p:nvPicPr>
          <p:cNvPr id="4" name="Imagen 3" descr="WhatsApp Image 2024-11-22 at 3.35.47 PM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80" y="1362710"/>
            <a:ext cx="5584825" cy="4188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4320" r="74218" b="62254"/>
          <a:stretch>
            <a:fillRect/>
          </a:stretch>
        </p:blipFill>
        <p:spPr>
          <a:xfrm>
            <a:off x="-692217" y="-1333457"/>
            <a:ext cx="3237524" cy="300145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1" t="49765" r="25861" b="4601"/>
          <a:stretch>
            <a:fillRect/>
          </a:stretch>
        </p:blipFill>
        <p:spPr>
          <a:xfrm rot="5400000" flipH="1">
            <a:off x="8641982" y="-978331"/>
            <a:ext cx="3387145" cy="3129568"/>
          </a:xfrm>
          <a:custGeom>
            <a:avLst/>
            <a:gdLst>
              <a:gd name="connsiteX0" fmla="*/ 0 w 3387145"/>
              <a:gd name="connsiteY0" fmla="*/ 0 h 3129568"/>
              <a:gd name="connsiteX1" fmla="*/ 2454234 w 3387145"/>
              <a:gd name="connsiteY1" fmla="*/ 0 h 3129568"/>
              <a:gd name="connsiteX2" fmla="*/ 3387145 w 3387145"/>
              <a:gd name="connsiteY2" fmla="*/ 930164 h 3129568"/>
              <a:gd name="connsiteX3" fmla="*/ 3387145 w 3387145"/>
              <a:gd name="connsiteY3" fmla="*/ 3129568 h 3129568"/>
              <a:gd name="connsiteX4" fmla="*/ 0 w 3387145"/>
              <a:gd name="connsiteY4" fmla="*/ 3129568 h 31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7145" h="3129568">
                <a:moveTo>
                  <a:pt x="0" y="0"/>
                </a:moveTo>
                <a:lnTo>
                  <a:pt x="2454234" y="0"/>
                </a:lnTo>
                <a:lnTo>
                  <a:pt x="3387145" y="930164"/>
                </a:lnTo>
                <a:lnTo>
                  <a:pt x="3387145" y="3129568"/>
                </a:lnTo>
                <a:lnTo>
                  <a:pt x="0" y="3129568"/>
                </a:lnTo>
                <a:close/>
              </a:path>
            </a:pathLst>
          </a:cu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7" t="32112" r="1212" b="26009"/>
          <a:stretch>
            <a:fillRect/>
          </a:stretch>
        </p:blipFill>
        <p:spPr>
          <a:xfrm>
            <a:off x="10536047" y="550731"/>
            <a:ext cx="3131748" cy="2297303"/>
          </a:xfrm>
          <a:custGeom>
            <a:avLst/>
            <a:gdLst>
              <a:gd name="connsiteX0" fmla="*/ 784662 w 3915178"/>
              <a:gd name="connsiteY0" fmla="*/ 0 h 2871990"/>
              <a:gd name="connsiteX1" fmla="*/ 3915178 w 3915178"/>
              <a:gd name="connsiteY1" fmla="*/ 0 h 2871990"/>
              <a:gd name="connsiteX2" fmla="*/ 3915178 w 3915178"/>
              <a:gd name="connsiteY2" fmla="*/ 2871990 h 2871990"/>
              <a:gd name="connsiteX3" fmla="*/ 2095297 w 3915178"/>
              <a:gd name="connsiteY3" fmla="*/ 2871990 h 2871990"/>
              <a:gd name="connsiteX4" fmla="*/ 0 w 3915178"/>
              <a:gd name="connsiteY4" fmla="*/ 890870 h 2871990"/>
              <a:gd name="connsiteX5" fmla="*/ 0 w 3915178"/>
              <a:gd name="connsiteY5" fmla="*/ 366026 h 287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5178" h="2871990">
                <a:moveTo>
                  <a:pt x="784662" y="0"/>
                </a:moveTo>
                <a:lnTo>
                  <a:pt x="3915178" y="0"/>
                </a:lnTo>
                <a:lnTo>
                  <a:pt x="3915178" y="2871990"/>
                </a:lnTo>
                <a:lnTo>
                  <a:pt x="2095297" y="2871990"/>
                </a:lnTo>
                <a:lnTo>
                  <a:pt x="0" y="890870"/>
                </a:lnTo>
                <a:lnTo>
                  <a:pt x="0" y="366026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7" t="73803" r="5438"/>
          <a:stretch>
            <a:fillRect/>
          </a:stretch>
        </p:blipFill>
        <p:spPr>
          <a:xfrm rot="6049478">
            <a:off x="1751736" y="-136792"/>
            <a:ext cx="2172831" cy="196824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43944" r="63067"/>
          <a:stretch>
            <a:fillRect/>
          </a:stretch>
        </p:blipFill>
        <p:spPr>
          <a:xfrm rot="354010" flipH="1">
            <a:off x="-826257" y="-605233"/>
            <a:ext cx="2133078" cy="319961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4" t="2253" r="2973" b="66761"/>
          <a:stretch>
            <a:fillRect/>
          </a:stretch>
        </p:blipFill>
        <p:spPr>
          <a:xfrm>
            <a:off x="8433960" y="-1418284"/>
            <a:ext cx="2192166" cy="212769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613651" y="4361206"/>
            <a:ext cx="1332416" cy="70788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Analysis of</a:t>
            </a:r>
            <a:endParaRPr lang="en-US" altLang="zh-CN" sz="2000" b="1" dirty="0">
              <a:solidFill>
                <a:schemeClr val="bg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 teaching</a:t>
            </a:r>
            <a:endParaRPr lang="zh-CN" altLang="en-US" sz="2000" b="1" dirty="0">
              <a:solidFill>
                <a:schemeClr val="bg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271449" y="4382214"/>
            <a:ext cx="1113062" cy="70788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Teaching</a:t>
            </a:r>
            <a:endParaRPr lang="en-US" altLang="zh-CN" sz="2000" b="1" dirty="0">
              <a:solidFill>
                <a:schemeClr val="bg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 strategy</a:t>
            </a:r>
            <a:endParaRPr lang="zh-CN" altLang="en-US" sz="2000" b="1" dirty="0">
              <a:solidFill>
                <a:schemeClr val="bg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582243" y="4382214"/>
            <a:ext cx="1545680" cy="70788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The teaching</a:t>
            </a:r>
            <a:endParaRPr lang="en-US" altLang="zh-CN" sz="2000" b="1" dirty="0">
              <a:solidFill>
                <a:schemeClr val="bg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 process</a:t>
            </a:r>
            <a:endParaRPr lang="zh-CN" altLang="en-US" sz="2000" b="1" dirty="0">
              <a:solidFill>
                <a:schemeClr val="bg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373393" y="908994"/>
            <a:ext cx="80187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张海山锐线体2.0" panose="02000000000000000000" pitchFamily="2" charset="-122"/>
                <a:cs typeface="Kartika" panose="02020503030404060203" pitchFamily="18" charset="0"/>
              </a:rPr>
              <a:t>Baños publicos reparacion de fontaneria  </a:t>
            </a:r>
            <a:endParaRPr lang="es-ES" altLang="zh-CN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张海山锐线体2.0" panose="02000000000000000000" pitchFamily="2" charset="-122"/>
              <a:cs typeface="Kartika" panose="02020503030404060203" pitchFamily="18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2055739" y="3198936"/>
            <a:ext cx="433132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ea typeface="方正兰亭纤黑简体" panose="03000509000000000000" pitchFamily="65" charset="-122"/>
                <a:cs typeface="Microsoft Himalaya" panose="01010100010101010101" pitchFamily="2" charset="0"/>
              </a:defRPr>
            </a:lvl1pPr>
          </a:lstStyle>
          <a:p>
            <a:r>
              <a:rPr lang="en-US" altLang="zh-CN" sz="3200" b="1" dirty="0">
                <a:solidFill>
                  <a:srgbClr val="FDFDFD"/>
                </a:solidFill>
                <a:latin typeface="Calibri" panose="020F0502020204030204" pitchFamily="34" charset="0"/>
              </a:rPr>
              <a:t>A</a:t>
            </a:r>
            <a:endParaRPr lang="zh-CN" altLang="en-US" sz="3200" b="1" dirty="0">
              <a:solidFill>
                <a:srgbClr val="FDFDFD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617288" y="3198936"/>
            <a:ext cx="4154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ea typeface="方正兰亭纤黑简体" panose="03000509000000000000" pitchFamily="65" charset="-122"/>
                <a:cs typeface="Microsoft Himalaya" panose="01010100010101010101" pitchFamily="2" charset="0"/>
              </a:defRPr>
            </a:lvl1pPr>
          </a:lstStyle>
          <a:p>
            <a:r>
              <a:rPr lang="en-US" altLang="zh-CN" sz="3200" b="1" dirty="0">
                <a:solidFill>
                  <a:srgbClr val="FDFDFD"/>
                </a:solidFill>
                <a:latin typeface="Calibri" panose="020F0502020204030204" pitchFamily="34" charset="0"/>
              </a:rPr>
              <a:t>B</a:t>
            </a:r>
            <a:endParaRPr lang="zh-CN" altLang="en-US" sz="3200" b="1" dirty="0">
              <a:solidFill>
                <a:srgbClr val="FDFDFD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169434" y="3198936"/>
            <a:ext cx="402674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ea typeface="方正兰亭纤黑简体" panose="03000509000000000000" pitchFamily="65" charset="-122"/>
                <a:cs typeface="Microsoft Himalaya" panose="01010100010101010101" pitchFamily="2" charset="0"/>
              </a:defRPr>
            </a:lvl1pPr>
          </a:lstStyle>
          <a:p>
            <a:r>
              <a:rPr lang="en-US" altLang="zh-CN" sz="3200" b="1" dirty="0">
                <a:solidFill>
                  <a:srgbClr val="FDFDFD"/>
                </a:solidFill>
                <a:latin typeface="Calibri" panose="020F0502020204030204" pitchFamily="34" charset="0"/>
              </a:rPr>
              <a:t>C</a:t>
            </a:r>
            <a:endParaRPr lang="zh-CN" altLang="en-US" sz="3200" b="1" dirty="0">
              <a:solidFill>
                <a:srgbClr val="FDFDFD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708234" y="3198936"/>
            <a:ext cx="442750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ea typeface="方正兰亭纤黑简体" panose="03000509000000000000" pitchFamily="65" charset="-122"/>
                <a:cs typeface="Microsoft Himalaya" panose="01010100010101010101" pitchFamily="2" charset="0"/>
              </a:defRPr>
            </a:lvl1pPr>
          </a:lstStyle>
          <a:p>
            <a:r>
              <a:rPr lang="en-US" altLang="zh-CN" sz="3200" b="1" dirty="0">
                <a:solidFill>
                  <a:srgbClr val="FDFDFD"/>
                </a:solidFill>
                <a:latin typeface="Calibri" panose="020F0502020204030204" pitchFamily="34" charset="0"/>
              </a:rPr>
              <a:t>D</a:t>
            </a:r>
            <a:endParaRPr lang="zh-CN" altLang="en-US" sz="3200" b="1" dirty="0">
              <a:solidFill>
                <a:srgbClr val="FDFDFD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n 1" descr="WhatsApp Image 2024-10-09 at 12.40.55 P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990" y="2795905"/>
            <a:ext cx="3602990" cy="2702560"/>
          </a:xfrm>
          <a:prstGeom prst="rect">
            <a:avLst/>
          </a:prstGeom>
          <a:ln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</a:gra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Imagen 6" descr="WhatsApp Image 2024-10-09 at 12.40.56 PM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0" y="2795270"/>
            <a:ext cx="3604260" cy="270319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2464727" y="397256"/>
            <a:ext cx="791591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Puente peatonal Buenos Aires</a:t>
            </a:r>
            <a:r>
              <a:rPr lang="es-ES" altLang="en-US" sz="4800" b="1" dirty="0">
                <a:solidFill>
                  <a:srgbClr val="4BA75C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 </a:t>
            </a:r>
            <a:endParaRPr lang="es-ES" altLang="en-US" sz="4800" b="1" dirty="0">
              <a:solidFill>
                <a:srgbClr val="4BA75C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1-13 at 3.39.03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40" y="1646555"/>
            <a:ext cx="3225165" cy="4300855"/>
          </a:xfrm>
          <a:prstGeom prst="rect">
            <a:avLst/>
          </a:prstGeom>
        </p:spPr>
      </p:pic>
      <p:pic>
        <p:nvPicPr>
          <p:cNvPr id="4" name="Imagen 3" descr="WhatsApp Image 2024-11-13 at 3.39.03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635" y="1646555"/>
            <a:ext cx="3225800" cy="4301490"/>
          </a:xfrm>
          <a:prstGeom prst="rect">
            <a:avLst/>
          </a:prstGeom>
        </p:spPr>
      </p:pic>
      <p:pic>
        <p:nvPicPr>
          <p:cNvPr id="5" name="Imagen 4" descr="WhatsApp Image 2024-11-13 at 3.39.04 P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2770" y="1646555"/>
            <a:ext cx="3366770" cy="4488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685165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Puente camarones pintura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1-25 at 3.20.05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1555750"/>
            <a:ext cx="3156585" cy="4209415"/>
          </a:xfrm>
          <a:prstGeom prst="rect">
            <a:avLst/>
          </a:prstGeom>
        </p:spPr>
      </p:pic>
      <p:pic>
        <p:nvPicPr>
          <p:cNvPr id="4" name="Imagen 3" descr="WhatsApp Image 2024-11-25 at 3.22.40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105" y="1555750"/>
            <a:ext cx="5612130" cy="4209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5960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Prevencion del delito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Trabajos de electicidad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1-22 at 3.36.18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65" y="2108835"/>
            <a:ext cx="3374390" cy="4498975"/>
          </a:xfrm>
          <a:prstGeom prst="rect">
            <a:avLst/>
          </a:prstGeom>
        </p:spPr>
      </p:pic>
      <p:pic>
        <p:nvPicPr>
          <p:cNvPr id="4" name="Imagen 3" descr="WhatsApp Image 2024-11-22 at 3.36.18 PM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9410" y="2108835"/>
            <a:ext cx="3373755" cy="4498975"/>
          </a:xfrm>
          <a:prstGeom prst="rect">
            <a:avLst/>
          </a:prstGeom>
        </p:spPr>
      </p:pic>
      <p:pic>
        <p:nvPicPr>
          <p:cNvPr id="5" name="Imagen 4" descr="WhatsApp Image 2024-11-22 at 3.36.19 P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265" y="2108835"/>
            <a:ext cx="3374390" cy="4499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2192312" y="725551"/>
            <a:ext cx="825881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Presidencia pintura en ventanas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1-13 at 12.58.02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65" y="1555750"/>
            <a:ext cx="3279140" cy="4371975"/>
          </a:xfrm>
          <a:prstGeom prst="rect">
            <a:avLst/>
          </a:prstGeom>
        </p:spPr>
      </p:pic>
      <p:pic>
        <p:nvPicPr>
          <p:cNvPr id="4" name="Imagen 3" descr="WhatsApp Image 2024-11-13 at 12.58.04 PM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260" y="1555750"/>
            <a:ext cx="3293745" cy="4391660"/>
          </a:xfrm>
          <a:prstGeom prst="rect">
            <a:avLst/>
          </a:prstGeom>
        </p:spPr>
      </p:pic>
      <p:pic>
        <p:nvPicPr>
          <p:cNvPr id="5" name="Imagen 4" descr="WhatsApp Image 2024-11-15 at 3.06.14 PM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5295" y="1555750"/>
            <a:ext cx="2592070" cy="4608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2631732" y="397256"/>
            <a:ext cx="875411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Presidencia, trabajo de fontaneria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1-01 at 3.08.47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35" y="1646555"/>
            <a:ext cx="3309620" cy="4412615"/>
          </a:xfrm>
          <a:prstGeom prst="rect">
            <a:avLst/>
          </a:prstGeom>
        </p:spPr>
      </p:pic>
      <p:pic>
        <p:nvPicPr>
          <p:cNvPr id="4" name="Imagen 3" descr="WhatsApp Image 2024-11-01 at 3.08.48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3230" y="1646555"/>
            <a:ext cx="3308985" cy="4412615"/>
          </a:xfrm>
          <a:prstGeom prst="rect">
            <a:avLst/>
          </a:prstGeom>
        </p:spPr>
      </p:pic>
      <p:pic>
        <p:nvPicPr>
          <p:cNvPr id="5" name="Imagen 4" descr="WhatsApp Image 2024-11-01 at 12.51.10 P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7845" y="1646555"/>
            <a:ext cx="2488565" cy="442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2742857" y="291846"/>
            <a:ext cx="817689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Plaza pitillal trabajos de pintura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1-06 at 3.40.42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1646555"/>
            <a:ext cx="3388360" cy="4518660"/>
          </a:xfrm>
          <a:prstGeom prst="rect">
            <a:avLst/>
          </a:prstGeom>
        </p:spPr>
      </p:pic>
      <p:pic>
        <p:nvPicPr>
          <p:cNvPr id="4" name="Imagen 3" descr="WhatsApp Image 2024-11-06 at 3.40.45 PM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700" y="1646555"/>
            <a:ext cx="3388360" cy="4518660"/>
          </a:xfrm>
          <a:prstGeom prst="rect">
            <a:avLst/>
          </a:prstGeom>
        </p:spPr>
      </p:pic>
      <p:pic>
        <p:nvPicPr>
          <p:cNvPr id="5" name="Imagen 4" descr="WhatsApp Image 2024-11-06 at 3.40.55 PM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7425" y="1646555"/>
            <a:ext cx="3367405" cy="4490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2524417" y="600456"/>
            <a:ext cx="832231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Plaza Ixtapa, trabajos de pintura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1-26 at 4.31.43 PM (5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0" y="1662430"/>
            <a:ext cx="3248025" cy="4330700"/>
          </a:xfrm>
          <a:prstGeom prst="rect">
            <a:avLst/>
          </a:prstGeom>
        </p:spPr>
      </p:pic>
      <p:pic>
        <p:nvPicPr>
          <p:cNvPr id="4" name="Imagen 3" descr="WhatsApp Image 2024-11-26 at 4.31.45 PM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565" y="1662430"/>
            <a:ext cx="3238500" cy="4318635"/>
          </a:xfrm>
          <a:prstGeom prst="rect">
            <a:avLst/>
          </a:prstGeom>
        </p:spPr>
      </p:pic>
      <p:pic>
        <p:nvPicPr>
          <p:cNvPr id="5" name="Imagen 4" descr="WhatsApp Image 2024-11-26 at 4.32.08 P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8660" y="1662430"/>
            <a:ext cx="2463165" cy="4380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60045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rgbClr val="4BA75C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Parque Hidalgo pintura</a:t>
            </a:r>
            <a:endParaRPr lang="es-ES" altLang="en-US" sz="4800" b="1" dirty="0">
              <a:solidFill>
                <a:srgbClr val="4BA75C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1-22 at 3.28.12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90" y="1646555"/>
            <a:ext cx="3127375" cy="4170045"/>
          </a:xfrm>
          <a:prstGeom prst="rect">
            <a:avLst/>
          </a:prstGeom>
        </p:spPr>
      </p:pic>
      <p:pic>
        <p:nvPicPr>
          <p:cNvPr id="4" name="Imagen 3" descr="WhatsApp Image 2024-11-22 at 3.26.22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9770" y="1646555"/>
            <a:ext cx="5744845" cy="4309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600202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rgbClr val="4BA75C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Parque Hidalgo Pintura</a:t>
            </a:r>
            <a:endParaRPr lang="es-ES" altLang="en-US" sz="4800" b="1" dirty="0">
              <a:solidFill>
                <a:srgbClr val="4BA75C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1-21 at 3.54.18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85" y="1646555"/>
            <a:ext cx="3531870" cy="2649220"/>
          </a:xfrm>
          <a:prstGeom prst="rect">
            <a:avLst/>
          </a:prstGeom>
        </p:spPr>
      </p:pic>
      <p:pic>
        <p:nvPicPr>
          <p:cNvPr id="4" name="Imagen 3" descr="WhatsApp Image 2024-11-21 at 3.54.40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035" y="1646555"/>
            <a:ext cx="3532505" cy="2649855"/>
          </a:xfrm>
          <a:prstGeom prst="rect">
            <a:avLst/>
          </a:prstGeom>
        </p:spPr>
      </p:pic>
      <p:pic>
        <p:nvPicPr>
          <p:cNvPr id="5" name="Imagen 4" descr="WhatsApp Image 2024-11-21 at 3.57.07 PM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1820" y="1634490"/>
            <a:ext cx="3498850" cy="2624455"/>
          </a:xfrm>
          <a:prstGeom prst="rect">
            <a:avLst/>
          </a:prstGeom>
        </p:spPr>
      </p:pic>
      <p:pic>
        <p:nvPicPr>
          <p:cNvPr id="6" name="Imagen 5" descr="WhatsApp Image 2024-11-21 at 3.57.07 P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595" y="4531360"/>
            <a:ext cx="2934970" cy="2200910"/>
          </a:xfrm>
          <a:prstGeom prst="rect">
            <a:avLst/>
          </a:prstGeom>
        </p:spPr>
      </p:pic>
      <p:pic>
        <p:nvPicPr>
          <p:cNvPr id="8" name="Imagen 7" descr="WhatsApp Image 2024-11-21 at 3.54.19 PM 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3750" y="4564380"/>
            <a:ext cx="2776220" cy="2082165"/>
          </a:xfrm>
          <a:prstGeom prst="rect">
            <a:avLst/>
          </a:prstGeom>
        </p:spPr>
      </p:pic>
      <p:pic>
        <p:nvPicPr>
          <p:cNvPr id="12" name="Imagen 11" descr="WhatsApp Image 2024-11-21 at 3.57.02 PM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7095" y="4364990"/>
            <a:ext cx="3041650" cy="2281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1647482" y="725551"/>
            <a:ext cx="993838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Panteon Progreso reparacion de baños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4" name="Imagen 3" descr="WhatsApp Image 2024-11-01 at 3.02.06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5" y="1646555"/>
            <a:ext cx="3306445" cy="4408805"/>
          </a:xfrm>
          <a:prstGeom prst="rect">
            <a:avLst/>
          </a:prstGeom>
        </p:spPr>
      </p:pic>
      <p:pic>
        <p:nvPicPr>
          <p:cNvPr id="8" name="WhatsApp Video 2024-11-01 at 3.02.05 PM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2135" y="1646555"/>
            <a:ext cx="2640965" cy="4408170"/>
          </a:xfrm>
          <a:prstGeom prst="rect">
            <a:avLst/>
          </a:prstGeom>
        </p:spPr>
      </p:pic>
      <p:pic>
        <p:nvPicPr>
          <p:cNvPr id="12" name="WhatsApp Video 2024-11-01 at 3.04.52 PM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19720" y="1646555"/>
            <a:ext cx="2640965" cy="4352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4320" r="74218" b="62254"/>
          <a:stretch>
            <a:fillRect/>
          </a:stretch>
        </p:blipFill>
        <p:spPr>
          <a:xfrm>
            <a:off x="-692217" y="-1333457"/>
            <a:ext cx="3237524" cy="300145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1" t="49765" r="25861" b="4601"/>
          <a:stretch>
            <a:fillRect/>
          </a:stretch>
        </p:blipFill>
        <p:spPr>
          <a:xfrm rot="5400000" flipH="1">
            <a:off x="8641982" y="-978331"/>
            <a:ext cx="3387145" cy="3129568"/>
          </a:xfrm>
          <a:custGeom>
            <a:avLst/>
            <a:gdLst>
              <a:gd name="connsiteX0" fmla="*/ 0 w 3387145"/>
              <a:gd name="connsiteY0" fmla="*/ 0 h 3129568"/>
              <a:gd name="connsiteX1" fmla="*/ 2454234 w 3387145"/>
              <a:gd name="connsiteY1" fmla="*/ 0 h 3129568"/>
              <a:gd name="connsiteX2" fmla="*/ 3387145 w 3387145"/>
              <a:gd name="connsiteY2" fmla="*/ 930164 h 3129568"/>
              <a:gd name="connsiteX3" fmla="*/ 3387145 w 3387145"/>
              <a:gd name="connsiteY3" fmla="*/ 3129568 h 3129568"/>
              <a:gd name="connsiteX4" fmla="*/ 0 w 3387145"/>
              <a:gd name="connsiteY4" fmla="*/ 3129568 h 31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7145" h="3129568">
                <a:moveTo>
                  <a:pt x="0" y="0"/>
                </a:moveTo>
                <a:lnTo>
                  <a:pt x="2454234" y="0"/>
                </a:lnTo>
                <a:lnTo>
                  <a:pt x="3387145" y="930164"/>
                </a:lnTo>
                <a:lnTo>
                  <a:pt x="3387145" y="3129568"/>
                </a:lnTo>
                <a:lnTo>
                  <a:pt x="0" y="3129568"/>
                </a:lnTo>
                <a:close/>
              </a:path>
            </a:pathLst>
          </a:cu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7" t="32112" r="1212" b="26009"/>
          <a:stretch>
            <a:fillRect/>
          </a:stretch>
        </p:blipFill>
        <p:spPr>
          <a:xfrm>
            <a:off x="10536047" y="550731"/>
            <a:ext cx="3131748" cy="2297303"/>
          </a:xfrm>
          <a:custGeom>
            <a:avLst/>
            <a:gdLst>
              <a:gd name="connsiteX0" fmla="*/ 784662 w 3915178"/>
              <a:gd name="connsiteY0" fmla="*/ 0 h 2871990"/>
              <a:gd name="connsiteX1" fmla="*/ 3915178 w 3915178"/>
              <a:gd name="connsiteY1" fmla="*/ 0 h 2871990"/>
              <a:gd name="connsiteX2" fmla="*/ 3915178 w 3915178"/>
              <a:gd name="connsiteY2" fmla="*/ 2871990 h 2871990"/>
              <a:gd name="connsiteX3" fmla="*/ 2095297 w 3915178"/>
              <a:gd name="connsiteY3" fmla="*/ 2871990 h 2871990"/>
              <a:gd name="connsiteX4" fmla="*/ 0 w 3915178"/>
              <a:gd name="connsiteY4" fmla="*/ 890870 h 2871990"/>
              <a:gd name="connsiteX5" fmla="*/ 0 w 3915178"/>
              <a:gd name="connsiteY5" fmla="*/ 366026 h 287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5178" h="2871990">
                <a:moveTo>
                  <a:pt x="784662" y="0"/>
                </a:moveTo>
                <a:lnTo>
                  <a:pt x="3915178" y="0"/>
                </a:lnTo>
                <a:lnTo>
                  <a:pt x="3915178" y="2871990"/>
                </a:lnTo>
                <a:lnTo>
                  <a:pt x="2095297" y="2871990"/>
                </a:lnTo>
                <a:lnTo>
                  <a:pt x="0" y="890870"/>
                </a:lnTo>
                <a:lnTo>
                  <a:pt x="0" y="366026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7" t="73803" r="5438"/>
          <a:stretch>
            <a:fillRect/>
          </a:stretch>
        </p:blipFill>
        <p:spPr>
          <a:xfrm rot="6049478">
            <a:off x="1751736" y="-136792"/>
            <a:ext cx="2172831" cy="196824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43944" r="63067"/>
          <a:stretch>
            <a:fillRect/>
          </a:stretch>
        </p:blipFill>
        <p:spPr>
          <a:xfrm rot="354010" flipH="1">
            <a:off x="-826257" y="-605233"/>
            <a:ext cx="2133078" cy="319961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4" t="2253" r="2973" b="66761"/>
          <a:stretch>
            <a:fillRect/>
          </a:stretch>
        </p:blipFill>
        <p:spPr>
          <a:xfrm>
            <a:off x="8433960" y="-1418284"/>
            <a:ext cx="2192166" cy="212769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613651" y="4361206"/>
            <a:ext cx="1332416" cy="70788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Analysis of</a:t>
            </a:r>
            <a:endParaRPr lang="en-US" altLang="zh-CN" sz="2000" b="1" dirty="0">
              <a:solidFill>
                <a:schemeClr val="bg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 teaching</a:t>
            </a:r>
            <a:endParaRPr lang="zh-CN" altLang="en-US" sz="2000" b="1" dirty="0">
              <a:solidFill>
                <a:schemeClr val="bg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271449" y="4382214"/>
            <a:ext cx="1113062" cy="70788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Teaching</a:t>
            </a:r>
            <a:endParaRPr lang="en-US" altLang="zh-CN" sz="2000" b="1" dirty="0">
              <a:solidFill>
                <a:schemeClr val="bg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 strategy</a:t>
            </a:r>
            <a:endParaRPr lang="zh-CN" altLang="en-US" sz="2000" b="1" dirty="0">
              <a:solidFill>
                <a:schemeClr val="bg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582243" y="4382214"/>
            <a:ext cx="1545680" cy="70788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The teaching</a:t>
            </a:r>
            <a:endParaRPr lang="en-US" altLang="zh-CN" sz="2000" b="1" dirty="0">
              <a:solidFill>
                <a:schemeClr val="bg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 process</a:t>
            </a:r>
            <a:endParaRPr lang="zh-CN" altLang="en-US" sz="2000" b="1" dirty="0">
              <a:solidFill>
                <a:schemeClr val="bg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2652668" y="1554154"/>
            <a:ext cx="903160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张海山锐线体2.0" panose="02000000000000000000" pitchFamily="2" charset="-122"/>
                <a:cs typeface="Kartika" panose="02020503030404060203" pitchFamily="18" charset="0"/>
              </a:rPr>
              <a:t>Base central de Bomberos trabajos de pintura  </a:t>
            </a:r>
            <a:endParaRPr lang="es-ES" altLang="zh-CN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张海山锐线体2.0" panose="02000000000000000000" pitchFamily="2" charset="-122"/>
              <a:cs typeface="Kartika" panose="02020503030404060203" pitchFamily="18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2055739" y="3198936"/>
            <a:ext cx="433132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ea typeface="方正兰亭纤黑简体" panose="03000509000000000000" pitchFamily="65" charset="-122"/>
                <a:cs typeface="Microsoft Himalaya" panose="01010100010101010101" pitchFamily="2" charset="0"/>
              </a:defRPr>
            </a:lvl1pPr>
          </a:lstStyle>
          <a:p>
            <a:r>
              <a:rPr lang="en-US" altLang="zh-CN" sz="3200" b="1" dirty="0">
                <a:solidFill>
                  <a:srgbClr val="FDFDFD"/>
                </a:solidFill>
                <a:latin typeface="Calibri" panose="020F0502020204030204" pitchFamily="34" charset="0"/>
              </a:rPr>
              <a:t>A</a:t>
            </a:r>
            <a:endParaRPr lang="zh-CN" altLang="en-US" sz="3200" b="1" dirty="0">
              <a:solidFill>
                <a:srgbClr val="FDFDFD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617288" y="3198936"/>
            <a:ext cx="4154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ea typeface="方正兰亭纤黑简体" panose="03000509000000000000" pitchFamily="65" charset="-122"/>
                <a:cs typeface="Microsoft Himalaya" panose="01010100010101010101" pitchFamily="2" charset="0"/>
              </a:defRPr>
            </a:lvl1pPr>
          </a:lstStyle>
          <a:p>
            <a:r>
              <a:rPr lang="en-US" altLang="zh-CN" sz="3200" b="1" dirty="0">
                <a:solidFill>
                  <a:srgbClr val="FDFDFD"/>
                </a:solidFill>
                <a:latin typeface="Calibri" panose="020F0502020204030204" pitchFamily="34" charset="0"/>
              </a:rPr>
              <a:t>B</a:t>
            </a:r>
            <a:endParaRPr lang="zh-CN" altLang="en-US" sz="3200" b="1" dirty="0">
              <a:solidFill>
                <a:srgbClr val="FDFDFD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169434" y="3198936"/>
            <a:ext cx="402674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ea typeface="方正兰亭纤黑简体" panose="03000509000000000000" pitchFamily="65" charset="-122"/>
                <a:cs typeface="Microsoft Himalaya" panose="01010100010101010101" pitchFamily="2" charset="0"/>
              </a:defRPr>
            </a:lvl1pPr>
          </a:lstStyle>
          <a:p>
            <a:r>
              <a:rPr lang="en-US" altLang="zh-CN" sz="3200" b="1" dirty="0">
                <a:solidFill>
                  <a:srgbClr val="FDFDFD"/>
                </a:solidFill>
                <a:latin typeface="Calibri" panose="020F0502020204030204" pitchFamily="34" charset="0"/>
              </a:rPr>
              <a:t>C</a:t>
            </a:r>
            <a:endParaRPr lang="zh-CN" altLang="en-US" sz="3200" b="1" dirty="0">
              <a:solidFill>
                <a:srgbClr val="FDFDFD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708234" y="3198936"/>
            <a:ext cx="442750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ea typeface="方正兰亭纤黑简体" panose="03000509000000000000" pitchFamily="65" charset="-122"/>
                <a:cs typeface="Microsoft Himalaya" panose="01010100010101010101" pitchFamily="2" charset="0"/>
              </a:defRPr>
            </a:lvl1pPr>
          </a:lstStyle>
          <a:p>
            <a:r>
              <a:rPr lang="en-US" altLang="zh-CN" sz="3200" b="1" dirty="0">
                <a:solidFill>
                  <a:srgbClr val="FDFDFD"/>
                </a:solidFill>
                <a:latin typeface="Calibri" panose="020F0502020204030204" pitchFamily="34" charset="0"/>
              </a:rPr>
              <a:t>D</a:t>
            </a:r>
            <a:endParaRPr lang="zh-CN" altLang="en-US" sz="3200" b="1" dirty="0">
              <a:solidFill>
                <a:srgbClr val="FDFDFD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Imagen 2" descr="WhatsApp Image 2024-10-10 at 2.24.36 PM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" y="2449195"/>
            <a:ext cx="1844675" cy="410019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Imagen 3" descr="WhatsApp Image 2024-10-10 at 2.24.36 PM 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040" y="2449195"/>
            <a:ext cx="1844675" cy="410019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Imagen 4" descr="WhatsApp Image 2024-10-10 at 2.24.37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085" y="2449195"/>
            <a:ext cx="1844040" cy="410019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Imagen 5" descr="WhatsApp Image 2024-10-10 at 2.24.38 PM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475" y="2449195"/>
            <a:ext cx="1844675" cy="410019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Imagen 7" descr="WhatsApp Image 2024-10-10 at 2.24.37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8075" y="2449195"/>
            <a:ext cx="1844675" cy="410019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3353092" y="509651"/>
            <a:ext cx="662876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zh-CN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Mercado Emiliano Zapata</a:t>
            </a:r>
            <a:endParaRPr lang="es-ES" altLang="zh-CN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3" name="Imagen 2" descr="WhatsApp Image 2024-11-14 at 4.08.18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40" y="1701800"/>
            <a:ext cx="2958465" cy="4757420"/>
          </a:xfrm>
          <a:prstGeom prst="rect">
            <a:avLst/>
          </a:prstGeom>
        </p:spPr>
      </p:pic>
      <p:pic>
        <p:nvPicPr>
          <p:cNvPr id="4" name="Imagen 3" descr="WhatsApp Image 2024-11-14 at 10.58.28 AM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560" y="1701800"/>
            <a:ext cx="2696845" cy="4794250"/>
          </a:xfrm>
          <a:prstGeom prst="rect">
            <a:avLst/>
          </a:prstGeom>
        </p:spPr>
      </p:pic>
      <p:pic>
        <p:nvPicPr>
          <p:cNvPr id="5" name="Imagen 4" descr="WhatsApp Image 2024-11-14 at 10.58.28 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1780" y="1701800"/>
            <a:ext cx="2731770" cy="4859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3353092" y="291846"/>
            <a:ext cx="751205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Malecon reparacion electrica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3" name="Imagen 2" descr="WhatsApp Image 2024-11-15 at 9.50.22 A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1646555"/>
            <a:ext cx="2755265" cy="4899025"/>
          </a:xfrm>
          <a:prstGeom prst="rect">
            <a:avLst/>
          </a:prstGeom>
        </p:spPr>
      </p:pic>
      <p:pic>
        <p:nvPicPr>
          <p:cNvPr id="4" name="Imagen 3" descr="WhatsApp Image 2024-11-15 at 9.52.08 A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800" y="1646555"/>
            <a:ext cx="2742565" cy="4875530"/>
          </a:xfrm>
          <a:prstGeom prst="rect">
            <a:avLst/>
          </a:prstGeom>
        </p:spPr>
      </p:pic>
      <p:pic>
        <p:nvPicPr>
          <p:cNvPr id="5" name="Imagen 4" descr="WhatsApp Image 2024-11-15 at 9.52.21 A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7170" y="1646555"/>
            <a:ext cx="2755265" cy="4899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3353092" y="291846"/>
            <a:ext cx="765175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Laguna del coapinole. Pintura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4" name="Imagen 3" descr="WhatsApp Image 2024-11-13 at 4.58.38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95" y="1555750"/>
            <a:ext cx="3155950" cy="4208780"/>
          </a:xfrm>
          <a:prstGeom prst="rect">
            <a:avLst/>
          </a:prstGeom>
        </p:spPr>
      </p:pic>
      <p:pic>
        <p:nvPicPr>
          <p:cNvPr id="5" name="Imagen 4" descr="WhatsApp Image 2024-11-13 at 4.58.39 PM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855" y="1555750"/>
            <a:ext cx="3155950" cy="4208780"/>
          </a:xfrm>
          <a:prstGeom prst="rect">
            <a:avLst/>
          </a:prstGeom>
        </p:spPr>
      </p:pic>
      <p:pic>
        <p:nvPicPr>
          <p:cNvPr id="6" name="Imagen 5" descr="WhatsApp Image 2024-11-13 at 4.58.40 P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9560" y="1555750"/>
            <a:ext cx="3493135" cy="4657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3353092" y="291846"/>
            <a:ext cx="574103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rgbClr val="4BA75C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Instalacion de lactario</a:t>
            </a:r>
            <a:endParaRPr lang="es-ES" altLang="en-US" sz="4800" b="1" dirty="0">
              <a:solidFill>
                <a:srgbClr val="4BA75C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3" name="Imagen 2" descr="WhatsApp Image 2024-11-15 at 10.21.07 A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605" y="155575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3353092" y="291846"/>
            <a:ext cx="800925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Faro calle Matamoros Limpieza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4" name="Imagen 3" descr="WhatsApp Image 2024-11-22 at 2.00.08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60" y="1555750"/>
            <a:ext cx="3672840" cy="4897755"/>
          </a:xfrm>
          <a:prstGeom prst="rect">
            <a:avLst/>
          </a:prstGeom>
        </p:spPr>
      </p:pic>
      <p:pic>
        <p:nvPicPr>
          <p:cNvPr id="5" name="Imagen 4" descr="WhatsApp Image 2024-11-22 at 2.02.06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1990" y="1555750"/>
            <a:ext cx="3672840" cy="4897755"/>
          </a:xfrm>
          <a:prstGeom prst="rect">
            <a:avLst/>
          </a:prstGeom>
        </p:spPr>
      </p:pic>
      <p:pic>
        <p:nvPicPr>
          <p:cNvPr id="6" name="Imagen 5" descr="WhatsApp Image 2024-11-22 at 2.02.06 PM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5825" y="1646555"/>
            <a:ext cx="3617595" cy="4824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3186722" y="291846"/>
            <a:ext cx="766000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Cocoteros trabajos de pintura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3" name="Imagen 2" descr="WhatsApp Image 2024-11-06 at 3.25.27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40" y="1646555"/>
            <a:ext cx="3064510" cy="2298700"/>
          </a:xfrm>
          <a:prstGeom prst="rect">
            <a:avLst/>
          </a:prstGeom>
        </p:spPr>
      </p:pic>
      <p:pic>
        <p:nvPicPr>
          <p:cNvPr id="4" name="Imagen 3" descr="WhatsApp Image 2024-11-06 at 3.26.42 PM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615" y="1647190"/>
            <a:ext cx="3492500" cy="4657090"/>
          </a:xfrm>
          <a:prstGeom prst="rect">
            <a:avLst/>
          </a:prstGeom>
        </p:spPr>
      </p:pic>
      <p:pic>
        <p:nvPicPr>
          <p:cNvPr id="5" name="Imagen 4" descr="WhatsApp Image 2024-11-06 at 3.27.34 P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1510" y="1646555"/>
            <a:ext cx="3493135" cy="4657725"/>
          </a:xfrm>
          <a:prstGeom prst="rect">
            <a:avLst/>
          </a:prstGeom>
        </p:spPr>
      </p:pic>
      <p:pic>
        <p:nvPicPr>
          <p:cNvPr id="6" name="Imagen 5" descr="WhatsApp Image 2024-11-06 at 3.27.37 PM (2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830" y="4154805"/>
            <a:ext cx="3046730" cy="2285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1998637" y="291846"/>
            <a:ext cx="857059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Cocoteros instalacion de 11 focos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3" name="Imagen 2" descr="WhatsApp Image 2024-11-27 at 4.07.51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665" y="1410970"/>
            <a:ext cx="3550285" cy="4733925"/>
          </a:xfrm>
          <a:prstGeom prst="rect">
            <a:avLst/>
          </a:prstGeom>
        </p:spPr>
      </p:pic>
      <p:pic>
        <p:nvPicPr>
          <p:cNvPr id="4" name="Imagen 3" descr="WhatsApp Image 2024-11-27 at 4.07.51 PM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140" y="1410970"/>
            <a:ext cx="3549650" cy="4733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2591092" y="291846"/>
            <a:ext cx="807783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Reparacion Canchas Ramblases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3" name="Imagen 2" descr="WhatsApp Image 2024-11-12 at 3.35.58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0" y="1204595"/>
            <a:ext cx="3220720" cy="4294505"/>
          </a:xfrm>
          <a:prstGeom prst="rect">
            <a:avLst/>
          </a:prstGeom>
        </p:spPr>
      </p:pic>
      <p:pic>
        <p:nvPicPr>
          <p:cNvPr id="4" name="Imagen 3" descr="WhatsApp Image 2024-11-12 at 3.35.58 PM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880" y="1204595"/>
            <a:ext cx="3220720" cy="4294505"/>
          </a:xfrm>
          <a:prstGeom prst="rect">
            <a:avLst/>
          </a:prstGeom>
        </p:spPr>
      </p:pic>
      <p:pic>
        <p:nvPicPr>
          <p:cNvPr id="5" name="Imagen 4" descr="WhatsApp Image 2024-11-12 at 3.35.59 PM (4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7005" y="1204595"/>
            <a:ext cx="3138170" cy="4185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2536482" y="239141"/>
            <a:ext cx="732726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Pinturas Canchas Ramblases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3" name="Imagen 2" descr="WhatsApp Image 2024-11-14 at 3.58.59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85" y="2870835"/>
            <a:ext cx="3503295" cy="2627630"/>
          </a:xfrm>
          <a:prstGeom prst="rect">
            <a:avLst/>
          </a:prstGeom>
        </p:spPr>
      </p:pic>
      <p:pic>
        <p:nvPicPr>
          <p:cNvPr id="4" name="Imagen 3" descr="WhatsApp Image 2024-11-14 at 3.59.08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8725" y="1227455"/>
            <a:ext cx="3812540" cy="5083810"/>
          </a:xfrm>
          <a:prstGeom prst="rect">
            <a:avLst/>
          </a:prstGeom>
        </p:spPr>
      </p:pic>
      <p:pic>
        <p:nvPicPr>
          <p:cNvPr id="5" name="Imagen 4" descr="WhatsApp Image 2024-11-14 at 3.59.14 P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1940" y="1227455"/>
            <a:ext cx="3797935" cy="5064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3353092" y="291846"/>
            <a:ext cx="476186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Baños Presidencia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3" name="Imagen 2" descr="WhatsApp Image 2024-11-21 at 12.33.22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35" y="1414145"/>
            <a:ext cx="3723640" cy="4965700"/>
          </a:xfrm>
          <a:prstGeom prst="rect">
            <a:avLst/>
          </a:prstGeom>
        </p:spPr>
      </p:pic>
      <p:pic>
        <p:nvPicPr>
          <p:cNvPr id="4" name="Imagen 3" descr="WhatsApp Image 2024-11-21 at 12.29.20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155" y="1414145"/>
            <a:ext cx="3698875" cy="4932680"/>
          </a:xfrm>
          <a:prstGeom prst="rect">
            <a:avLst/>
          </a:prstGeom>
        </p:spPr>
      </p:pic>
      <p:pic>
        <p:nvPicPr>
          <p:cNvPr id="5" name="Imagen 4" descr="WhatsApp Image 2024-11-21 at 12.33.25 P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3135" y="1414145"/>
            <a:ext cx="3618865" cy="482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4320" r="74218" b="62254"/>
          <a:stretch>
            <a:fillRect/>
          </a:stretch>
        </p:blipFill>
        <p:spPr>
          <a:xfrm>
            <a:off x="-692217" y="-1333457"/>
            <a:ext cx="3237524" cy="300145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1" t="49765" r="25861" b="4601"/>
          <a:stretch>
            <a:fillRect/>
          </a:stretch>
        </p:blipFill>
        <p:spPr>
          <a:xfrm rot="5400000" flipH="1">
            <a:off x="8641982" y="-978331"/>
            <a:ext cx="3387145" cy="3129568"/>
          </a:xfrm>
          <a:custGeom>
            <a:avLst/>
            <a:gdLst>
              <a:gd name="connsiteX0" fmla="*/ 0 w 3387145"/>
              <a:gd name="connsiteY0" fmla="*/ 0 h 3129568"/>
              <a:gd name="connsiteX1" fmla="*/ 2454234 w 3387145"/>
              <a:gd name="connsiteY1" fmla="*/ 0 h 3129568"/>
              <a:gd name="connsiteX2" fmla="*/ 3387145 w 3387145"/>
              <a:gd name="connsiteY2" fmla="*/ 930164 h 3129568"/>
              <a:gd name="connsiteX3" fmla="*/ 3387145 w 3387145"/>
              <a:gd name="connsiteY3" fmla="*/ 3129568 h 3129568"/>
              <a:gd name="connsiteX4" fmla="*/ 0 w 3387145"/>
              <a:gd name="connsiteY4" fmla="*/ 3129568 h 31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7145" h="3129568">
                <a:moveTo>
                  <a:pt x="0" y="0"/>
                </a:moveTo>
                <a:lnTo>
                  <a:pt x="2454234" y="0"/>
                </a:lnTo>
                <a:lnTo>
                  <a:pt x="3387145" y="930164"/>
                </a:lnTo>
                <a:lnTo>
                  <a:pt x="3387145" y="3129568"/>
                </a:lnTo>
                <a:lnTo>
                  <a:pt x="0" y="3129568"/>
                </a:lnTo>
                <a:close/>
              </a:path>
            </a:pathLst>
          </a:cu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7" t="32112" r="1212" b="26009"/>
          <a:stretch>
            <a:fillRect/>
          </a:stretch>
        </p:blipFill>
        <p:spPr>
          <a:xfrm>
            <a:off x="10536047" y="550731"/>
            <a:ext cx="3131748" cy="2297303"/>
          </a:xfrm>
          <a:custGeom>
            <a:avLst/>
            <a:gdLst>
              <a:gd name="connsiteX0" fmla="*/ 784662 w 3915178"/>
              <a:gd name="connsiteY0" fmla="*/ 0 h 2871990"/>
              <a:gd name="connsiteX1" fmla="*/ 3915178 w 3915178"/>
              <a:gd name="connsiteY1" fmla="*/ 0 h 2871990"/>
              <a:gd name="connsiteX2" fmla="*/ 3915178 w 3915178"/>
              <a:gd name="connsiteY2" fmla="*/ 2871990 h 2871990"/>
              <a:gd name="connsiteX3" fmla="*/ 2095297 w 3915178"/>
              <a:gd name="connsiteY3" fmla="*/ 2871990 h 2871990"/>
              <a:gd name="connsiteX4" fmla="*/ 0 w 3915178"/>
              <a:gd name="connsiteY4" fmla="*/ 890870 h 2871990"/>
              <a:gd name="connsiteX5" fmla="*/ 0 w 3915178"/>
              <a:gd name="connsiteY5" fmla="*/ 366026 h 287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5178" h="2871990">
                <a:moveTo>
                  <a:pt x="784662" y="0"/>
                </a:moveTo>
                <a:lnTo>
                  <a:pt x="3915178" y="0"/>
                </a:lnTo>
                <a:lnTo>
                  <a:pt x="3915178" y="2871990"/>
                </a:lnTo>
                <a:lnTo>
                  <a:pt x="2095297" y="2871990"/>
                </a:lnTo>
                <a:lnTo>
                  <a:pt x="0" y="890870"/>
                </a:lnTo>
                <a:lnTo>
                  <a:pt x="0" y="366026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7" t="73803" r="5438"/>
          <a:stretch>
            <a:fillRect/>
          </a:stretch>
        </p:blipFill>
        <p:spPr>
          <a:xfrm rot="6049478">
            <a:off x="1751736" y="-136792"/>
            <a:ext cx="2172831" cy="196824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43944" r="63067"/>
          <a:stretch>
            <a:fillRect/>
          </a:stretch>
        </p:blipFill>
        <p:spPr>
          <a:xfrm rot="354010" flipH="1">
            <a:off x="-826257" y="-605233"/>
            <a:ext cx="2133078" cy="319961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4" t="2253" r="2973" b="66761"/>
          <a:stretch>
            <a:fillRect/>
          </a:stretch>
        </p:blipFill>
        <p:spPr>
          <a:xfrm>
            <a:off x="8433960" y="-1418284"/>
            <a:ext cx="2192166" cy="2127691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613651" y="4361206"/>
            <a:ext cx="1332416" cy="70788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Analysis of</a:t>
            </a:r>
            <a:endParaRPr lang="en-US" altLang="zh-CN" sz="2000" b="1" dirty="0">
              <a:solidFill>
                <a:schemeClr val="bg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 teaching</a:t>
            </a:r>
            <a:endParaRPr lang="zh-CN" altLang="en-US" sz="2000" b="1" dirty="0">
              <a:solidFill>
                <a:schemeClr val="bg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271449" y="4382214"/>
            <a:ext cx="1113062" cy="70788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Teaching</a:t>
            </a:r>
            <a:endParaRPr lang="en-US" altLang="zh-CN" sz="2000" b="1" dirty="0">
              <a:solidFill>
                <a:schemeClr val="bg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 strategy</a:t>
            </a:r>
            <a:endParaRPr lang="zh-CN" altLang="en-US" sz="2000" b="1" dirty="0">
              <a:solidFill>
                <a:schemeClr val="bg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582243" y="4382214"/>
            <a:ext cx="1545680" cy="707886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The teaching</a:t>
            </a:r>
            <a:endParaRPr lang="en-US" altLang="zh-CN" sz="2000" b="1" dirty="0">
              <a:solidFill>
                <a:schemeClr val="bg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 process</a:t>
            </a:r>
            <a:endParaRPr lang="zh-CN" altLang="en-US" sz="2000" b="1" dirty="0">
              <a:solidFill>
                <a:schemeClr val="bg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2652668" y="1554154"/>
            <a:ext cx="364553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张海山锐线体2.0" panose="02000000000000000000" pitchFamily="2" charset="-122"/>
                <a:cs typeface="Kartika" panose="02020503030404060203" pitchFamily="18" charset="0"/>
              </a:rPr>
              <a:t>Material Octubre  </a:t>
            </a:r>
            <a:endParaRPr lang="es-ES" altLang="zh-CN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张海山锐线体2.0" panose="02000000000000000000" pitchFamily="2" charset="-122"/>
              <a:cs typeface="Kartika" panose="02020503030404060203" pitchFamily="18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2055739" y="3198936"/>
            <a:ext cx="433132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ea typeface="方正兰亭纤黑简体" panose="03000509000000000000" pitchFamily="65" charset="-122"/>
                <a:cs typeface="Microsoft Himalaya" panose="01010100010101010101" pitchFamily="2" charset="0"/>
              </a:defRPr>
            </a:lvl1pPr>
          </a:lstStyle>
          <a:p>
            <a:r>
              <a:rPr lang="en-US" altLang="zh-CN" sz="3200" b="1" dirty="0">
                <a:solidFill>
                  <a:srgbClr val="FDFDFD"/>
                </a:solidFill>
                <a:latin typeface="Calibri" panose="020F0502020204030204" pitchFamily="34" charset="0"/>
              </a:rPr>
              <a:t>A</a:t>
            </a:r>
            <a:endParaRPr lang="zh-CN" altLang="en-US" sz="3200" b="1" dirty="0">
              <a:solidFill>
                <a:srgbClr val="FDFDFD"/>
              </a:solidFill>
              <a:latin typeface="Calibri" panose="020F050202020403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617288" y="3198936"/>
            <a:ext cx="4154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ea typeface="方正兰亭纤黑简体" panose="03000509000000000000" pitchFamily="65" charset="-122"/>
                <a:cs typeface="Microsoft Himalaya" panose="01010100010101010101" pitchFamily="2" charset="0"/>
              </a:defRPr>
            </a:lvl1pPr>
          </a:lstStyle>
          <a:p>
            <a:r>
              <a:rPr lang="en-US" altLang="zh-CN" sz="3200" b="1" dirty="0">
                <a:solidFill>
                  <a:srgbClr val="FDFDFD"/>
                </a:solidFill>
                <a:latin typeface="Calibri" panose="020F0502020204030204" pitchFamily="34" charset="0"/>
              </a:rPr>
              <a:t>B</a:t>
            </a:r>
            <a:endParaRPr lang="zh-CN" altLang="en-US" sz="3200" b="1" dirty="0">
              <a:solidFill>
                <a:srgbClr val="FDFDFD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169434" y="3198936"/>
            <a:ext cx="402674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ea typeface="方正兰亭纤黑简体" panose="03000509000000000000" pitchFamily="65" charset="-122"/>
                <a:cs typeface="Microsoft Himalaya" panose="01010100010101010101" pitchFamily="2" charset="0"/>
              </a:defRPr>
            </a:lvl1pPr>
          </a:lstStyle>
          <a:p>
            <a:r>
              <a:rPr lang="en-US" altLang="zh-CN" sz="3200" b="1" dirty="0">
                <a:solidFill>
                  <a:srgbClr val="FDFDFD"/>
                </a:solidFill>
                <a:latin typeface="Calibri" panose="020F0502020204030204" pitchFamily="34" charset="0"/>
              </a:rPr>
              <a:t>C</a:t>
            </a:r>
            <a:endParaRPr lang="zh-CN" altLang="en-US" sz="3200" b="1" dirty="0">
              <a:solidFill>
                <a:srgbClr val="FDFDFD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9708234" y="3198936"/>
            <a:ext cx="442750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ea typeface="方正兰亭纤黑简体" panose="03000509000000000000" pitchFamily="65" charset="-122"/>
                <a:cs typeface="Microsoft Himalaya" panose="01010100010101010101" pitchFamily="2" charset="0"/>
              </a:defRPr>
            </a:lvl1pPr>
          </a:lstStyle>
          <a:p>
            <a:r>
              <a:rPr lang="en-US" altLang="zh-CN" sz="3200" b="1" dirty="0">
                <a:solidFill>
                  <a:srgbClr val="FDFDFD"/>
                </a:solidFill>
                <a:latin typeface="Calibri" panose="020F0502020204030204" pitchFamily="34" charset="0"/>
              </a:rPr>
              <a:t>D</a:t>
            </a:r>
            <a:endParaRPr lang="zh-CN" altLang="en-US" sz="3200" b="1" dirty="0">
              <a:solidFill>
                <a:srgbClr val="FDFDFD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n 1" descr="WhatsApp Image 2024-10-16 at 10.45.04 P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690" y="2477770"/>
            <a:ext cx="2265045" cy="3020695"/>
          </a:xfrm>
          <a:prstGeom prst="rect">
            <a:avLst/>
          </a:prstGeom>
          <a:ln w="76200">
            <a:solidFill>
              <a:srgbClr val="52A141"/>
            </a:solidFill>
          </a:ln>
        </p:spPr>
      </p:pic>
      <p:pic>
        <p:nvPicPr>
          <p:cNvPr id="3" name="Imagen 2" descr="WhatsApp Image 2024-10-11 at 9.31.39 P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735" y="2540635"/>
            <a:ext cx="2218055" cy="2957830"/>
          </a:xfrm>
          <a:prstGeom prst="rect">
            <a:avLst/>
          </a:prstGeom>
          <a:ln>
            <a:solidFill>
              <a:srgbClr val="52A14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Imagen 3" descr="WhatsApp Image 2024-10-11 at 10.39.40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015" y="2354580"/>
            <a:ext cx="2357755" cy="314388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Imagen 4" descr="WhatsApp Image 2024-10-11 at 10.39.40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75" y="2262505"/>
            <a:ext cx="2426335" cy="3235960"/>
          </a:xfrm>
          <a:prstGeom prst="rect">
            <a:avLst/>
          </a:prstGeom>
          <a:ln w="76200">
            <a:solidFill>
              <a:srgbClr val="52A141"/>
            </a:solidFill>
          </a:ln>
        </p:spPr>
      </p:pic>
      <p:pic>
        <p:nvPicPr>
          <p:cNvPr id="6" name="图片 2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7" t="73803" r="5438"/>
          <a:stretch>
            <a:fillRect/>
          </a:stretch>
        </p:blipFill>
        <p:spPr>
          <a:xfrm rot="6049478">
            <a:off x="1878736" y="-9792"/>
            <a:ext cx="2172831" cy="1968246"/>
          </a:xfrm>
          <a:prstGeom prst="rect">
            <a:avLst/>
          </a:prstGeom>
        </p:spPr>
      </p:pic>
      <p:pic>
        <p:nvPicPr>
          <p:cNvPr id="7" name="图片 2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7" t="73803" r="5438"/>
          <a:stretch>
            <a:fillRect/>
          </a:stretch>
        </p:blipFill>
        <p:spPr>
          <a:xfrm rot="6049478">
            <a:off x="2005736" y="117208"/>
            <a:ext cx="2172831" cy="1968246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3153067" y="368681"/>
            <a:ext cx="76936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Agencia Municipal Mojoneras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3" name="Imagen 2" descr="WhatsApp Image 2024-11-07 at 3.55.16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80" y="1555750"/>
            <a:ext cx="3438525" cy="4584700"/>
          </a:xfrm>
          <a:prstGeom prst="rect">
            <a:avLst/>
          </a:prstGeom>
        </p:spPr>
      </p:pic>
      <p:pic>
        <p:nvPicPr>
          <p:cNvPr id="4" name="Imagen 3" descr="WhatsApp Image 2024-11-07 at 3.55.17 PM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565" y="1555750"/>
            <a:ext cx="3437890" cy="4584700"/>
          </a:xfrm>
          <a:prstGeom prst="rect">
            <a:avLst/>
          </a:prstGeom>
        </p:spPr>
      </p:pic>
      <p:pic>
        <p:nvPicPr>
          <p:cNvPr id="5" name="Imagen 4" descr="WhatsApp Image 2024-11-07 at 3.55.20 PM (3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8975" y="1555750"/>
            <a:ext cx="3437890" cy="458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4320" r="74218" b="62254"/>
          <a:stretch>
            <a:fillRect/>
          </a:stretch>
        </p:blipFill>
        <p:spPr>
          <a:xfrm>
            <a:off x="-1722801" y="-1075203"/>
            <a:ext cx="3481142" cy="32273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7" t="32112" r="1212" b="26009"/>
          <a:stretch>
            <a:fillRect/>
          </a:stretch>
        </p:blipFill>
        <p:spPr>
          <a:xfrm>
            <a:off x="10373710" y="3708244"/>
            <a:ext cx="3915178" cy="2871990"/>
          </a:xfrm>
          <a:custGeom>
            <a:avLst/>
            <a:gdLst>
              <a:gd name="connsiteX0" fmla="*/ 784662 w 3915178"/>
              <a:gd name="connsiteY0" fmla="*/ 0 h 2871990"/>
              <a:gd name="connsiteX1" fmla="*/ 3915178 w 3915178"/>
              <a:gd name="connsiteY1" fmla="*/ 0 h 2871990"/>
              <a:gd name="connsiteX2" fmla="*/ 3915178 w 3915178"/>
              <a:gd name="connsiteY2" fmla="*/ 2871990 h 2871990"/>
              <a:gd name="connsiteX3" fmla="*/ 2095297 w 3915178"/>
              <a:gd name="connsiteY3" fmla="*/ 2871990 h 2871990"/>
              <a:gd name="connsiteX4" fmla="*/ 0 w 3915178"/>
              <a:gd name="connsiteY4" fmla="*/ 890870 h 2871990"/>
              <a:gd name="connsiteX5" fmla="*/ 0 w 3915178"/>
              <a:gd name="connsiteY5" fmla="*/ 366026 h 287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5178" h="2871990">
                <a:moveTo>
                  <a:pt x="784662" y="0"/>
                </a:moveTo>
                <a:lnTo>
                  <a:pt x="3915178" y="0"/>
                </a:lnTo>
                <a:lnTo>
                  <a:pt x="3915178" y="2871990"/>
                </a:lnTo>
                <a:lnTo>
                  <a:pt x="2095297" y="2871990"/>
                </a:lnTo>
                <a:lnTo>
                  <a:pt x="0" y="890870"/>
                </a:lnTo>
                <a:lnTo>
                  <a:pt x="0" y="366026"/>
                </a:lnTo>
                <a:close/>
              </a:path>
            </a:pathLst>
          </a:cu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7" t="73803" r="5438"/>
          <a:stretch>
            <a:fillRect/>
          </a:stretch>
        </p:blipFill>
        <p:spPr>
          <a:xfrm>
            <a:off x="10002291" y="5144239"/>
            <a:ext cx="3783788" cy="342752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43944" r="63067"/>
          <a:stretch>
            <a:fillRect/>
          </a:stretch>
        </p:blipFill>
        <p:spPr>
          <a:xfrm rot="354010" flipH="1">
            <a:off x="-1099003" y="1030877"/>
            <a:ext cx="3390002" cy="50850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1" t="49765" r="25861" b="4601"/>
          <a:stretch>
            <a:fillRect/>
          </a:stretch>
        </p:blipFill>
        <p:spPr>
          <a:xfrm>
            <a:off x="10460997" y="857321"/>
            <a:ext cx="4073493" cy="3763722"/>
          </a:xfrm>
          <a:custGeom>
            <a:avLst/>
            <a:gdLst>
              <a:gd name="connsiteX0" fmla="*/ 0 w 3387145"/>
              <a:gd name="connsiteY0" fmla="*/ 0 h 3129568"/>
              <a:gd name="connsiteX1" fmla="*/ 2454234 w 3387145"/>
              <a:gd name="connsiteY1" fmla="*/ 0 h 3129568"/>
              <a:gd name="connsiteX2" fmla="*/ 3387145 w 3387145"/>
              <a:gd name="connsiteY2" fmla="*/ 930164 h 3129568"/>
              <a:gd name="connsiteX3" fmla="*/ 3387145 w 3387145"/>
              <a:gd name="connsiteY3" fmla="*/ 3129568 h 3129568"/>
              <a:gd name="connsiteX4" fmla="*/ 0 w 3387145"/>
              <a:gd name="connsiteY4" fmla="*/ 3129568 h 31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7145" h="3129568">
                <a:moveTo>
                  <a:pt x="0" y="0"/>
                </a:moveTo>
                <a:lnTo>
                  <a:pt x="2454234" y="0"/>
                </a:lnTo>
                <a:lnTo>
                  <a:pt x="3387145" y="930164"/>
                </a:lnTo>
                <a:lnTo>
                  <a:pt x="3387145" y="3129568"/>
                </a:lnTo>
                <a:lnTo>
                  <a:pt x="0" y="312956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4" t="2253" r="2973" b="66761"/>
          <a:stretch>
            <a:fillRect/>
          </a:stretch>
        </p:blipFill>
        <p:spPr>
          <a:xfrm>
            <a:off x="10600550" y="-1424306"/>
            <a:ext cx="3483908" cy="338144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174095" y="5144239"/>
            <a:ext cx="373824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altLang="en-US" sz="6000" b="1" dirty="0">
                <a:solidFill>
                  <a:srgbClr val="7AAF5A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DICIEMBRE</a:t>
            </a:r>
            <a:endParaRPr lang="es-ES" altLang="en-US" sz="6000" b="1" dirty="0">
              <a:solidFill>
                <a:srgbClr val="7AAF5A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1" t="49765" r="25861" b="4601"/>
          <a:stretch>
            <a:fillRect/>
          </a:stretch>
        </p:blipFill>
        <p:spPr>
          <a:xfrm rot="16200000">
            <a:off x="-1308885" y="4926929"/>
            <a:ext cx="3425269" cy="3164793"/>
          </a:xfrm>
          <a:custGeom>
            <a:avLst/>
            <a:gdLst>
              <a:gd name="connsiteX0" fmla="*/ 0 w 3387145"/>
              <a:gd name="connsiteY0" fmla="*/ 0 h 3129568"/>
              <a:gd name="connsiteX1" fmla="*/ 2454234 w 3387145"/>
              <a:gd name="connsiteY1" fmla="*/ 0 h 3129568"/>
              <a:gd name="connsiteX2" fmla="*/ 3387145 w 3387145"/>
              <a:gd name="connsiteY2" fmla="*/ 930164 h 3129568"/>
              <a:gd name="connsiteX3" fmla="*/ 3387145 w 3387145"/>
              <a:gd name="connsiteY3" fmla="*/ 3129568 h 3129568"/>
              <a:gd name="connsiteX4" fmla="*/ 0 w 3387145"/>
              <a:gd name="connsiteY4" fmla="*/ 3129568 h 31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7145" h="3129568">
                <a:moveTo>
                  <a:pt x="0" y="0"/>
                </a:moveTo>
                <a:lnTo>
                  <a:pt x="2454234" y="0"/>
                </a:lnTo>
                <a:lnTo>
                  <a:pt x="3387145" y="930164"/>
                </a:lnTo>
                <a:lnTo>
                  <a:pt x="3387145" y="3129568"/>
                </a:lnTo>
                <a:lnTo>
                  <a:pt x="0" y="3129568"/>
                </a:ln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7" t="32112" r="1212" b="26009"/>
          <a:stretch>
            <a:fillRect/>
          </a:stretch>
        </p:blipFill>
        <p:spPr>
          <a:xfrm rot="5664761">
            <a:off x="3980791" y="967221"/>
            <a:ext cx="4381104" cy="3213771"/>
          </a:xfrm>
          <a:custGeom>
            <a:avLst/>
            <a:gdLst>
              <a:gd name="connsiteX0" fmla="*/ 784662 w 3915178"/>
              <a:gd name="connsiteY0" fmla="*/ 0 h 2871990"/>
              <a:gd name="connsiteX1" fmla="*/ 3915178 w 3915178"/>
              <a:gd name="connsiteY1" fmla="*/ 0 h 2871990"/>
              <a:gd name="connsiteX2" fmla="*/ 3915178 w 3915178"/>
              <a:gd name="connsiteY2" fmla="*/ 2871990 h 2871990"/>
              <a:gd name="connsiteX3" fmla="*/ 2095297 w 3915178"/>
              <a:gd name="connsiteY3" fmla="*/ 2871990 h 2871990"/>
              <a:gd name="connsiteX4" fmla="*/ 0 w 3915178"/>
              <a:gd name="connsiteY4" fmla="*/ 890870 h 2871990"/>
              <a:gd name="connsiteX5" fmla="*/ 0 w 3915178"/>
              <a:gd name="connsiteY5" fmla="*/ 366026 h 287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5178" h="2871990">
                <a:moveTo>
                  <a:pt x="784662" y="0"/>
                </a:moveTo>
                <a:lnTo>
                  <a:pt x="3915178" y="0"/>
                </a:lnTo>
                <a:lnTo>
                  <a:pt x="3915178" y="2871990"/>
                </a:lnTo>
                <a:lnTo>
                  <a:pt x="2095297" y="2871990"/>
                </a:lnTo>
                <a:lnTo>
                  <a:pt x="0" y="890870"/>
                </a:lnTo>
                <a:lnTo>
                  <a:pt x="0" y="366026"/>
                </a:ln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3353092" y="291846"/>
            <a:ext cx="779716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Las Palmas, trabajo de pintura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3" name="Imagen 2" descr="WhatsApp Image 2024-12-06 at 4.09.55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30" y="1204595"/>
            <a:ext cx="3534410" cy="2651125"/>
          </a:xfrm>
          <a:prstGeom prst="rect">
            <a:avLst/>
          </a:prstGeom>
        </p:spPr>
      </p:pic>
      <p:pic>
        <p:nvPicPr>
          <p:cNvPr id="4" name="Imagen 3" descr="WhatsApp Image 2024-12-06 at 4.09.55 PM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800" y="1555750"/>
            <a:ext cx="3483610" cy="4645660"/>
          </a:xfrm>
          <a:prstGeom prst="rect">
            <a:avLst/>
          </a:prstGeom>
        </p:spPr>
      </p:pic>
      <p:pic>
        <p:nvPicPr>
          <p:cNvPr id="5" name="Imagen 4" descr="WhatsApp Image 2024-12-06 at 4.09.56 PM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800" y="1122045"/>
            <a:ext cx="3855720" cy="5140960"/>
          </a:xfrm>
          <a:prstGeom prst="rect">
            <a:avLst/>
          </a:prstGeom>
        </p:spPr>
      </p:pic>
      <p:pic>
        <p:nvPicPr>
          <p:cNvPr id="6" name="Imagen 5" descr="WhatsApp Image 2024-12-06 at 4.09.56 P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530" y="3983990"/>
            <a:ext cx="3556635" cy="2668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2735872" y="509651"/>
            <a:ext cx="787590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Casa Tucan Los Poetas Pintura 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3" name="Imagen 2" descr="WhatsApp Image 2024-12-10 at 3.58.49 PM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35" y="2005330"/>
            <a:ext cx="4645660" cy="348488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Imagen 3" descr="WhatsApp Image 2024-12-10 at 4.00.39 PM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720" y="2005330"/>
            <a:ext cx="4450715" cy="333819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3353092" y="291846"/>
            <a:ext cx="55078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4BA75C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Please enter the title</a:t>
            </a:r>
            <a:endParaRPr lang="zh-CN" altLang="en-US" sz="4800" b="1" dirty="0">
              <a:solidFill>
                <a:srgbClr val="4BA75C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3" name="Imagen 2" descr="WhatsApp Image 2024-12-10 at 4.00.09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15" y="1657985"/>
            <a:ext cx="5354955" cy="401637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Imagen 3" descr="WhatsApp Image 2024-12-10 at 4.00.37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835" y="1646555"/>
            <a:ext cx="5370195" cy="402780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3353092" y="291846"/>
            <a:ext cx="537464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rgbClr val="4BA75C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Soldadura de porton</a:t>
            </a:r>
            <a:endParaRPr lang="es-ES" altLang="en-US" sz="4800" b="1" dirty="0">
              <a:solidFill>
                <a:srgbClr val="4BA75C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3" name="Imagen 2" descr="WhatsApp Image 2024-12-06 at 1.30.20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70" y="1960880"/>
            <a:ext cx="5497830" cy="412369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Imagen 3" descr="WhatsApp Image 2024-12-06 at 1.31.33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910" y="1960880"/>
            <a:ext cx="3035300" cy="404749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1707172" y="725551"/>
            <a:ext cx="913955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Taller municipal trabajos de pintura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3" name="Imagen 2" descr="WhatsApp Image 2024-12-05 at 5.39.00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1555750"/>
            <a:ext cx="3660775" cy="488124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Imagen 3" descr="WhatsApp Image 2024-12-05 at 5.39.01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950" y="1555750"/>
            <a:ext cx="3656330" cy="487489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Imagen 4" descr="WhatsApp Image 2024-12-05 at 5.48.04 P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940" y="1555750"/>
            <a:ext cx="3655060" cy="487426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3353092" y="291846"/>
            <a:ext cx="697293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UMA trabajos de tablaroca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3" name="Imagen 2" descr="WhatsApp Image 2024-12-09 at 11.24.35 A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035" y="1663700"/>
            <a:ext cx="3025140" cy="402971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Imagen 3" descr="WhatsApp Image 2024-12-09 at 4.45.43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6885" y="1646555"/>
            <a:ext cx="3034665" cy="404749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Imagen 4" descr="WhatsApp Image 2024-12-09 at 4.45.44 P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455" y="1663700"/>
            <a:ext cx="3034665" cy="404685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1998637" y="725551"/>
            <a:ext cx="915733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Tablaroca en proyectos estrategicos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3" name="Imagen 2" descr="WhatsApp Image 2024-12-10 at 2.05.05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515" y="1555750"/>
            <a:ext cx="3478530" cy="463486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Imagen 3" descr="WhatsApp Image 2024-12-10 at 1.05.17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345" y="1555750"/>
            <a:ext cx="3455670" cy="460311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2845092" y="397256"/>
            <a:ext cx="765492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UMA sala de juntas contactos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3" name="Imagen 2" descr="WhatsApp Image 2024-12-09 at 2.01.23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740" y="1436370"/>
            <a:ext cx="3401060" cy="453580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Imagen 3" descr="WhatsApp Image 2024-12-09 at 2.01.21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140" y="1436370"/>
            <a:ext cx="3401695" cy="453580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18234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758253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zh-CN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Mercado 5 Diciembre Pintura</a:t>
            </a:r>
            <a:endParaRPr lang="es-ES" altLang="zh-CN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0-29 at 4.15.28 P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15" y="1971040"/>
            <a:ext cx="2590800" cy="3451860"/>
          </a:xfrm>
          <a:prstGeom prst="rect">
            <a:avLst/>
          </a:prstGeom>
          <a:ln>
            <a:solidFill>
              <a:srgbClr val="52A14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Imagen 3" descr="WhatsApp Image 2024-10-29 at 4.16.29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415" y="1953895"/>
            <a:ext cx="2603500" cy="3469005"/>
          </a:xfrm>
          <a:prstGeom prst="rect">
            <a:avLst/>
          </a:prstGeom>
          <a:ln>
            <a:solidFill>
              <a:srgbClr val="52A14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Imagen 4" descr="WhatsApp Image 2024-10-29 at 4.18.08 P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9360" y="1953895"/>
            <a:ext cx="2603500" cy="3469005"/>
          </a:xfrm>
          <a:prstGeom prst="rect">
            <a:avLst/>
          </a:prstGeom>
          <a:ln>
            <a:solidFill>
              <a:srgbClr val="52A14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Imagen 5" descr="WhatsApp Image 2024-10-29 at 4.19.46 P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5290" y="1953895"/>
            <a:ext cx="2675255" cy="3564890"/>
          </a:xfrm>
          <a:prstGeom prst="rect">
            <a:avLst/>
          </a:prstGeom>
          <a:ln>
            <a:solidFill>
              <a:srgbClr val="52A14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2893987" y="816356"/>
            <a:ext cx="795274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Servicios Medicos El Coapinole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pic>
        <p:nvPicPr>
          <p:cNvPr id="3" name="Imagen 2" descr="WhatsApp Image 2024-12-06 at 4.15.45 PM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10" y="2214880"/>
            <a:ext cx="5280660" cy="3960495"/>
          </a:xfrm>
          <a:prstGeom prst="rect">
            <a:avLst/>
          </a:prstGeom>
          <a:ln>
            <a:solidFill>
              <a:srgbClr val="52A14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Imagen 3" descr="WhatsApp Image 2024-12-06 at 4.15.45 PM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870" y="2214880"/>
            <a:ext cx="5353050" cy="401510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43944" r="63067"/>
          <a:stretch>
            <a:fillRect/>
          </a:stretch>
        </p:blipFill>
        <p:spPr>
          <a:xfrm rot="354010" flipH="1">
            <a:off x="-1099003" y="1030877"/>
            <a:ext cx="3390002" cy="5085003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524000" y="-27622"/>
            <a:ext cx="9144000" cy="2387600"/>
          </a:xfrm>
        </p:spPr>
        <p:txBody>
          <a:bodyPr/>
          <a:lstStyle/>
          <a:p>
            <a:r>
              <a:rPr lang="es-ES" sz="4000" b="1" dirty="0">
                <a:sym typeface="+mn-ea"/>
              </a:rPr>
              <a:t>SERVICIOS REALIZADOS POR LA DIRECCION DE MANTENIMIENTO DE BIENES E INTENDENCIA</a:t>
            </a:r>
            <a:endParaRPr lang="es-ES" altLang="en-US" sz="4000" b="1" dirty="0">
              <a:sym typeface="+mn-ea"/>
            </a:endParaRPr>
          </a:p>
        </p:txBody>
      </p:sp>
      <p:sp>
        <p:nvSpPr>
          <p:cNvPr id="6" name="Subtítulo 5"/>
          <p:cNvSpPr>
            <a:spLocks noGrp="1"/>
          </p:cNvSpPr>
          <p:nvPr>
            <p:ph type="subTitle" idx="1"/>
          </p:nvPr>
        </p:nvSpPr>
        <p:spPr>
          <a:xfrm>
            <a:off x="1456690" y="2736850"/>
            <a:ext cx="9144000" cy="2538730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ES" dirty="0">
                <a:latin typeface="Rockwell" panose="02060603020205020403" pitchFamily="18" charset="0"/>
                <a:sym typeface="+mn-ea"/>
              </a:rPr>
              <a:t>SERVICIOS</a:t>
            </a:r>
            <a:r>
              <a:rPr lang="es-ES" b="1" dirty="0">
                <a:latin typeface="Rockwell" panose="02060603020205020403" pitchFamily="18" charset="0"/>
                <a:sym typeface="+mn-ea"/>
              </a:rPr>
              <a:t>: </a:t>
            </a:r>
            <a:r>
              <a:rPr lang="es-ES" b="1" dirty="0">
                <a:latin typeface="Bell MT" panose="02020503060305020303" pitchFamily="18" charset="0"/>
                <a:sym typeface="+mn-ea"/>
              </a:rPr>
              <a:t>Pintura de panteones, Agencias municipales, Instalacion y cambio de chapas, electricidad, trabajos de albañileria, herreria, tablaroca, instalaciones de A/A, movimiento de vayas, instalacion de contactos, materiales, trabajos de soldadura, reparacion de baños, mantenimiento de puente peatonal, reparacion de fontaneria.</a:t>
            </a:r>
            <a:endParaRPr lang="es-ES" b="1" dirty="0">
              <a:latin typeface="Bell MT" panose="02020503060305020303" pitchFamily="18" charset="0"/>
            </a:endParaRPr>
          </a:p>
          <a:p>
            <a:endParaRPr lang="es-ES" b="1" dirty="0">
              <a:latin typeface="Bell MT" panose="02020503060305020303" pitchFamily="18" charset="0"/>
              <a:sym typeface="+mn-ea"/>
            </a:endParaRPr>
          </a:p>
          <a:p>
            <a:endParaRPr lang="es-ES" b="1" dirty="0">
              <a:latin typeface="Bell MT" panose="02020503060305020303" pitchFamily="18" charset="0"/>
              <a:sym typeface="+mn-ea"/>
            </a:endParaRPr>
          </a:p>
          <a:p>
            <a:r>
              <a:rPr lang="es-ES" b="1" dirty="0">
                <a:latin typeface="Bell MT" panose="02020503060305020303" pitchFamily="18" charset="0"/>
                <a:sym typeface="+mn-ea"/>
              </a:rPr>
              <a:t>SOLICITADOS  VIA  OFICIO POR DIFERENTES DEPENDENCIAS,  DE OCTUBRE-DICIEMBRE 2024.</a:t>
            </a:r>
            <a:endParaRPr lang="es-MX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4320" r="74218" b="62254"/>
          <a:stretch>
            <a:fillRect/>
          </a:stretch>
        </p:blipFill>
        <p:spPr>
          <a:xfrm>
            <a:off x="-1722801" y="-1075203"/>
            <a:ext cx="3481142" cy="32273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7" t="32112" r="1212" b="26009"/>
          <a:stretch>
            <a:fillRect/>
          </a:stretch>
        </p:blipFill>
        <p:spPr>
          <a:xfrm>
            <a:off x="10373710" y="3708244"/>
            <a:ext cx="3915178" cy="2871990"/>
          </a:xfrm>
          <a:custGeom>
            <a:avLst/>
            <a:gdLst>
              <a:gd name="connsiteX0" fmla="*/ 784662 w 3915178"/>
              <a:gd name="connsiteY0" fmla="*/ 0 h 2871990"/>
              <a:gd name="connsiteX1" fmla="*/ 3915178 w 3915178"/>
              <a:gd name="connsiteY1" fmla="*/ 0 h 2871990"/>
              <a:gd name="connsiteX2" fmla="*/ 3915178 w 3915178"/>
              <a:gd name="connsiteY2" fmla="*/ 2871990 h 2871990"/>
              <a:gd name="connsiteX3" fmla="*/ 2095297 w 3915178"/>
              <a:gd name="connsiteY3" fmla="*/ 2871990 h 2871990"/>
              <a:gd name="connsiteX4" fmla="*/ 0 w 3915178"/>
              <a:gd name="connsiteY4" fmla="*/ 890870 h 2871990"/>
              <a:gd name="connsiteX5" fmla="*/ 0 w 3915178"/>
              <a:gd name="connsiteY5" fmla="*/ 366026 h 287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5178" h="2871990">
                <a:moveTo>
                  <a:pt x="784662" y="0"/>
                </a:moveTo>
                <a:lnTo>
                  <a:pt x="3915178" y="0"/>
                </a:lnTo>
                <a:lnTo>
                  <a:pt x="3915178" y="2871990"/>
                </a:lnTo>
                <a:lnTo>
                  <a:pt x="2095297" y="2871990"/>
                </a:lnTo>
                <a:lnTo>
                  <a:pt x="0" y="890870"/>
                </a:lnTo>
                <a:lnTo>
                  <a:pt x="0" y="366026"/>
                </a:lnTo>
                <a:close/>
              </a:path>
            </a:pathLst>
          </a:cu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1" t="49765" r="25861" b="4601"/>
          <a:stretch>
            <a:fillRect/>
          </a:stretch>
        </p:blipFill>
        <p:spPr>
          <a:xfrm>
            <a:off x="10460997" y="857321"/>
            <a:ext cx="4073493" cy="3763722"/>
          </a:xfrm>
          <a:custGeom>
            <a:avLst/>
            <a:gdLst>
              <a:gd name="connsiteX0" fmla="*/ 0 w 3387145"/>
              <a:gd name="connsiteY0" fmla="*/ 0 h 3129568"/>
              <a:gd name="connsiteX1" fmla="*/ 2454234 w 3387145"/>
              <a:gd name="connsiteY1" fmla="*/ 0 h 3129568"/>
              <a:gd name="connsiteX2" fmla="*/ 3387145 w 3387145"/>
              <a:gd name="connsiteY2" fmla="*/ 930164 h 3129568"/>
              <a:gd name="connsiteX3" fmla="*/ 3387145 w 3387145"/>
              <a:gd name="connsiteY3" fmla="*/ 3129568 h 3129568"/>
              <a:gd name="connsiteX4" fmla="*/ 0 w 3387145"/>
              <a:gd name="connsiteY4" fmla="*/ 3129568 h 31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7145" h="3129568">
                <a:moveTo>
                  <a:pt x="0" y="0"/>
                </a:moveTo>
                <a:lnTo>
                  <a:pt x="2454234" y="0"/>
                </a:lnTo>
                <a:lnTo>
                  <a:pt x="3387145" y="930164"/>
                </a:lnTo>
                <a:lnTo>
                  <a:pt x="3387145" y="3129568"/>
                </a:lnTo>
                <a:lnTo>
                  <a:pt x="0" y="3129568"/>
                </a:lnTo>
                <a:close/>
              </a:path>
            </a:pathLst>
          </a:cu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4" t="2253" r="2973" b="66761"/>
          <a:stretch>
            <a:fillRect/>
          </a:stretch>
        </p:blipFill>
        <p:spPr>
          <a:xfrm>
            <a:off x="10600550" y="-1424306"/>
            <a:ext cx="3483908" cy="338144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1" t="49765" r="25861" b="4601"/>
          <a:stretch>
            <a:fillRect/>
          </a:stretch>
        </p:blipFill>
        <p:spPr>
          <a:xfrm rot="16200000">
            <a:off x="-1308885" y="4926929"/>
            <a:ext cx="3425269" cy="3164793"/>
          </a:xfrm>
          <a:custGeom>
            <a:avLst/>
            <a:gdLst>
              <a:gd name="connsiteX0" fmla="*/ 0 w 3387145"/>
              <a:gd name="connsiteY0" fmla="*/ 0 h 3129568"/>
              <a:gd name="connsiteX1" fmla="*/ 2454234 w 3387145"/>
              <a:gd name="connsiteY1" fmla="*/ 0 h 3129568"/>
              <a:gd name="connsiteX2" fmla="*/ 3387145 w 3387145"/>
              <a:gd name="connsiteY2" fmla="*/ 930164 h 3129568"/>
              <a:gd name="connsiteX3" fmla="*/ 3387145 w 3387145"/>
              <a:gd name="connsiteY3" fmla="*/ 3129568 h 3129568"/>
              <a:gd name="connsiteX4" fmla="*/ 0 w 3387145"/>
              <a:gd name="connsiteY4" fmla="*/ 3129568 h 31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7145" h="3129568">
                <a:moveTo>
                  <a:pt x="0" y="0"/>
                </a:moveTo>
                <a:lnTo>
                  <a:pt x="2454234" y="0"/>
                </a:lnTo>
                <a:lnTo>
                  <a:pt x="3387145" y="930164"/>
                </a:lnTo>
                <a:lnTo>
                  <a:pt x="3387145" y="3129568"/>
                </a:lnTo>
                <a:lnTo>
                  <a:pt x="0" y="3129568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4320" r="74218" b="62254"/>
          <a:stretch>
            <a:fillRect/>
          </a:stretch>
        </p:blipFill>
        <p:spPr>
          <a:xfrm>
            <a:off x="10451429" y="5652070"/>
            <a:ext cx="3481142" cy="3227309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Tabla 4"/>
          <p:cNvGraphicFramePr/>
          <p:nvPr/>
        </p:nvGraphicFramePr>
        <p:xfrm>
          <a:off x="1538605" y="1732915"/>
          <a:ext cx="8531860" cy="266700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305607"/>
                <a:gridCol w="1960323"/>
                <a:gridCol w="2132965"/>
                <a:gridCol w="2132965"/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s-MX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s-MX"/>
                        <a:t>RECIBIDOS</a:t>
                      </a:r>
                      <a:endParaRPr lang="es-ES" alt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s-MX"/>
                        <a:t>REALIZADOS</a:t>
                      </a:r>
                      <a:endParaRPr lang="es-ES" alt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s-MX"/>
                        <a:t>PENDIENTES</a:t>
                      </a:r>
                      <a:endParaRPr lang="es-ES" altLang="es-MX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altLang="es-MX"/>
                        <a:t>VIA OFICIO</a:t>
                      </a:r>
                      <a:endParaRPr lang="es-ES" alt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s-MX" dirty="0"/>
                        <a:t>105</a:t>
                      </a:r>
                      <a:endParaRPr lang="es-ES" alt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s-MX" dirty="0"/>
                        <a:t>87</a:t>
                      </a:r>
                      <a:endParaRPr lang="es-ES" alt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s-MX"/>
                        <a:t>18</a:t>
                      </a:r>
                      <a:endParaRPr lang="es-ES" altLang="es-MX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altLang="es-MX" dirty="0"/>
                        <a:t>ORDEN DE SERVICIO</a:t>
                      </a:r>
                      <a:endParaRPr lang="es-ES" alt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altLang="en-US" dirty="0"/>
                        <a:t>211</a:t>
                      </a:r>
                      <a:endParaRPr lang="es-ES" alt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altLang="en-US" dirty="0"/>
                        <a:t>211</a:t>
                      </a:r>
                      <a:endParaRPr lang="es-MX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MX" altLang="en-US"/>
                        <a:t>0</a:t>
                      </a:r>
                      <a:endParaRPr lang="es-MX" alt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altLang="es-MX"/>
                        <a:t>OCTUBRE</a:t>
                      </a:r>
                      <a:endParaRPr lang="es-ES" alt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s-MX"/>
                        <a:t>34</a:t>
                      </a:r>
                      <a:endParaRPr lang="es-ES" alt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s-MX" dirty="0"/>
                        <a:t>28</a:t>
                      </a:r>
                      <a:endParaRPr lang="es-ES" alt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s-MX"/>
                        <a:t>6</a:t>
                      </a:r>
                      <a:endParaRPr lang="es-ES" altLang="es-MX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altLang="es-MX"/>
                        <a:t>NOVIEMBRE</a:t>
                      </a:r>
                      <a:endParaRPr lang="es-ES" alt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s-MX"/>
                        <a:t>47</a:t>
                      </a:r>
                      <a:endParaRPr lang="es-ES" alt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s-MX" dirty="0"/>
                        <a:t>42</a:t>
                      </a:r>
                      <a:endParaRPr lang="es-ES" altLang="es-MX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s-MX" dirty="0"/>
                        <a:t>5</a:t>
                      </a:r>
                      <a:endParaRPr lang="es-ES" altLang="es-MX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altLang="es-MX"/>
                        <a:t>DICIEMBRE</a:t>
                      </a:r>
                      <a:endParaRPr lang="es-ES" alt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s-MX"/>
                        <a:t>24</a:t>
                      </a:r>
                      <a:endParaRPr lang="es-ES" alt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s-MX"/>
                        <a:t>17</a:t>
                      </a:r>
                      <a:endParaRPr lang="es-ES" alt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s-MX" dirty="0"/>
                        <a:t>7</a:t>
                      </a:r>
                      <a:endParaRPr lang="es-ES" altLang="es-MX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s-ES" altLang="es-MX"/>
                        <a:t>TOTAL</a:t>
                      </a:r>
                      <a:endParaRPr lang="es-ES" alt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s-MX"/>
                        <a:t>316</a:t>
                      </a:r>
                      <a:endParaRPr lang="es-ES" alt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s-ES" altLang="es-MX"/>
                        <a:t>298</a:t>
                      </a:r>
                      <a:endParaRPr lang="es-ES" alt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s-ES" altLang="es-MX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662876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Mercado Emiliano Zapata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0-21 at 7.05.48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685" y="1766570"/>
            <a:ext cx="3266440" cy="244983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Imagen 3" descr="WhatsApp Image 2024-10-21 at 7.05.48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35" y="1555750"/>
            <a:ext cx="2604770" cy="347281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Imagen 4" descr="WhatsApp Image 2024-10-21 at 7.05.49 PM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1485" y="1555750"/>
            <a:ext cx="2774950" cy="370078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744614" y="-1236954"/>
            <a:ext cx="3781728" cy="3195423"/>
            <a:chOff x="-826257" y="-1333457"/>
            <a:chExt cx="4648532" cy="3927841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4320" r="74218" b="62254"/>
            <a:stretch>
              <a:fillRect/>
            </a:stretch>
          </p:blipFill>
          <p:spPr>
            <a:xfrm>
              <a:off x="-692217" y="-1333457"/>
              <a:ext cx="3237524" cy="300145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87" t="73803" r="5438"/>
            <a:stretch>
              <a:fillRect/>
            </a:stretch>
          </p:blipFill>
          <p:spPr>
            <a:xfrm rot="6049478">
              <a:off x="1751736" y="-136792"/>
              <a:ext cx="2172831" cy="1968246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6" t="43944" r="63067"/>
            <a:stretch>
              <a:fillRect/>
            </a:stretch>
          </p:blipFill>
          <p:spPr>
            <a:xfrm rot="354010" flipH="1">
              <a:off x="-826257" y="-605233"/>
              <a:ext cx="2133078" cy="3199617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136089" y="-1362194"/>
            <a:ext cx="4257891" cy="3470785"/>
            <a:chOff x="8433960" y="-1418284"/>
            <a:chExt cx="5233835" cy="426631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71" t="49765" r="25861" b="4601"/>
            <a:stretch>
              <a:fillRect/>
            </a:stretch>
          </p:blipFill>
          <p:spPr>
            <a:xfrm rot="5400000" flipH="1">
              <a:off x="8641982" y="-978331"/>
              <a:ext cx="3387145" cy="3129568"/>
            </a:xfrm>
            <a:custGeom>
              <a:avLst/>
              <a:gdLst>
                <a:gd name="connsiteX0" fmla="*/ 0 w 3387145"/>
                <a:gd name="connsiteY0" fmla="*/ 0 h 3129568"/>
                <a:gd name="connsiteX1" fmla="*/ 2454234 w 3387145"/>
                <a:gd name="connsiteY1" fmla="*/ 0 h 3129568"/>
                <a:gd name="connsiteX2" fmla="*/ 3387145 w 3387145"/>
                <a:gd name="connsiteY2" fmla="*/ 930164 h 3129568"/>
                <a:gd name="connsiteX3" fmla="*/ 3387145 w 3387145"/>
                <a:gd name="connsiteY3" fmla="*/ 3129568 h 3129568"/>
                <a:gd name="connsiteX4" fmla="*/ 0 w 3387145"/>
                <a:gd name="connsiteY4" fmla="*/ 3129568 h 3129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145" h="3129568">
                  <a:moveTo>
                    <a:pt x="0" y="0"/>
                  </a:moveTo>
                  <a:lnTo>
                    <a:pt x="2454234" y="0"/>
                  </a:lnTo>
                  <a:lnTo>
                    <a:pt x="3387145" y="930164"/>
                  </a:lnTo>
                  <a:lnTo>
                    <a:pt x="3387145" y="3129568"/>
                  </a:lnTo>
                  <a:lnTo>
                    <a:pt x="0" y="3129568"/>
                  </a:lnTo>
                  <a:close/>
                </a:path>
              </a:pathLst>
            </a:cu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07" t="32112" r="1212" b="26009"/>
            <a:stretch>
              <a:fillRect/>
            </a:stretch>
          </p:blipFill>
          <p:spPr>
            <a:xfrm>
              <a:off x="10536047" y="550731"/>
              <a:ext cx="3131748" cy="2297303"/>
            </a:xfrm>
            <a:custGeom>
              <a:avLst/>
              <a:gdLst>
                <a:gd name="connsiteX0" fmla="*/ 784662 w 3915178"/>
                <a:gd name="connsiteY0" fmla="*/ 0 h 2871990"/>
                <a:gd name="connsiteX1" fmla="*/ 3915178 w 3915178"/>
                <a:gd name="connsiteY1" fmla="*/ 0 h 2871990"/>
                <a:gd name="connsiteX2" fmla="*/ 3915178 w 3915178"/>
                <a:gd name="connsiteY2" fmla="*/ 2871990 h 2871990"/>
                <a:gd name="connsiteX3" fmla="*/ 2095297 w 3915178"/>
                <a:gd name="connsiteY3" fmla="*/ 2871990 h 2871990"/>
                <a:gd name="connsiteX4" fmla="*/ 0 w 3915178"/>
                <a:gd name="connsiteY4" fmla="*/ 890870 h 2871990"/>
                <a:gd name="connsiteX5" fmla="*/ 0 w 3915178"/>
                <a:gd name="connsiteY5" fmla="*/ 366026 h 2871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5178" h="2871990">
                  <a:moveTo>
                    <a:pt x="784662" y="0"/>
                  </a:moveTo>
                  <a:lnTo>
                    <a:pt x="3915178" y="0"/>
                  </a:lnTo>
                  <a:lnTo>
                    <a:pt x="3915178" y="2871990"/>
                  </a:lnTo>
                  <a:lnTo>
                    <a:pt x="2095297" y="2871990"/>
                  </a:lnTo>
                  <a:lnTo>
                    <a:pt x="0" y="890870"/>
                  </a:lnTo>
                  <a:lnTo>
                    <a:pt x="0" y="366026"/>
                  </a:lnTo>
                  <a:close/>
                </a:path>
              </a:pathLst>
            </a:cu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74" t="2253" r="2973" b="66761"/>
            <a:stretch>
              <a:fillRect/>
            </a:stretch>
          </p:blipFill>
          <p:spPr>
            <a:xfrm>
              <a:off x="8433960" y="-1418284"/>
              <a:ext cx="2192166" cy="2127691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-1151361" y="1227405"/>
            <a:ext cx="875763" cy="881186"/>
          </a:xfrm>
          <a:prstGeom prst="rect">
            <a:avLst/>
          </a:prstGeom>
          <a:solidFill>
            <a:srgbClr val="88D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151361" y="2108591"/>
            <a:ext cx="875763" cy="881186"/>
          </a:xfrm>
          <a:prstGeom prst="rect">
            <a:avLst/>
          </a:prstGeom>
          <a:solidFill>
            <a:srgbClr val="52A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151361" y="2973786"/>
            <a:ext cx="875763" cy="881186"/>
          </a:xfrm>
          <a:prstGeom prst="rect">
            <a:avLst/>
          </a:prstGeom>
          <a:solidFill>
            <a:srgbClr val="328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1151361" y="3854971"/>
            <a:ext cx="875763" cy="881186"/>
          </a:xfrm>
          <a:prstGeom prst="rect">
            <a:avLst/>
          </a:prstGeom>
          <a:solidFill>
            <a:srgbClr val="215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-1151361" y="4690055"/>
            <a:ext cx="875763" cy="881186"/>
          </a:xfrm>
          <a:prstGeom prst="rect">
            <a:avLst/>
          </a:prstGeom>
          <a:solidFill>
            <a:srgbClr val="48A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1151362" y="5498550"/>
            <a:ext cx="875763" cy="881186"/>
          </a:xfrm>
          <a:prstGeom prst="rect">
            <a:avLst/>
          </a:prstGeom>
          <a:solidFill>
            <a:srgbClr val="237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5928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25351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914169" y="2790137"/>
            <a:ext cx="996950" cy="996950"/>
          </a:xfrm>
          <a:prstGeom prst="ellipse">
            <a:avLst/>
          </a:prstGeom>
          <a:solidFill>
            <a:srgbClr val="FEF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3353092" y="291846"/>
            <a:ext cx="623633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P</a:t>
            </a:r>
            <a:r>
              <a:rPr lang="es-ES" altLang="en-US" sz="4800" b="1" dirty="0">
                <a:solidFill>
                  <a:schemeClr val="tx1"/>
                </a:solidFill>
                <a:latin typeface="Calibri" panose="020F0502020204030204" pitchFamily="34" charset="0"/>
                <a:ea typeface="张海山锐线体2.0" panose="02000000000000000000" pitchFamily="2" charset="-122"/>
              </a:rPr>
              <a:t>anteon 5 de Diciembre</a:t>
            </a:r>
            <a:endParaRPr lang="es-ES" altLang="en-US" sz="4800" b="1" dirty="0">
              <a:solidFill>
                <a:schemeClr val="tx1"/>
              </a:solidFill>
              <a:latin typeface="Calibri" panose="020F0502020204030204" pitchFamily="34" charset="0"/>
              <a:ea typeface="张海山锐线体2.0" panose="02000000000000000000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954217" y="4141087"/>
            <a:ext cx="2398875" cy="1281889"/>
            <a:chOff x="1672659" y="2432856"/>
            <a:chExt cx="2133781" cy="1140232"/>
          </a:xfrm>
        </p:grpSpPr>
        <p:sp>
          <p:nvSpPr>
            <p:cNvPr id="56" name="文本框 55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3631677" y="4193098"/>
            <a:ext cx="2398875" cy="1281889"/>
            <a:chOff x="1672659" y="2432856"/>
            <a:chExt cx="2133781" cy="1140232"/>
          </a:xfrm>
        </p:grpSpPr>
        <p:sp>
          <p:nvSpPr>
            <p:cNvPr id="59" name="文本框 58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309137" y="4216661"/>
            <a:ext cx="2398875" cy="1281889"/>
            <a:chOff x="1672659" y="2432856"/>
            <a:chExt cx="2133781" cy="1140232"/>
          </a:xfrm>
        </p:grpSpPr>
        <p:sp>
          <p:nvSpPr>
            <p:cNvPr id="62" name="文本框 61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986597" y="4268672"/>
            <a:ext cx="2398875" cy="1281889"/>
            <a:chOff x="1672659" y="2432856"/>
            <a:chExt cx="2133781" cy="1140232"/>
          </a:xfrm>
        </p:grpSpPr>
        <p:sp>
          <p:nvSpPr>
            <p:cNvPr id="65" name="文本框 64"/>
            <p:cNvSpPr txBox="1"/>
            <p:nvPr/>
          </p:nvSpPr>
          <p:spPr>
            <a:xfrm>
              <a:off x="1672659" y="2432856"/>
              <a:ext cx="2133781" cy="30114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Title text addition</a:t>
              </a:r>
              <a:endParaRPr lang="zh-CN" altLang="en-US" sz="16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782194" y="2741983"/>
              <a:ext cx="1740545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1200" dirty="0">
                  <a:solidFill>
                    <a:schemeClr val="bg1"/>
                  </a:solidFill>
                  <a:latin typeface="Calibri" panose="020F0502020204030204" pitchFamily="34" charset="0"/>
                  <a:ea typeface="+mj-ea"/>
                </a:rPr>
                <a:t>The user can demonstrate on a projector or computer, or print the presentation and make it film</a:t>
              </a:r>
              <a:endParaRPr lang="en-US" altLang="zh-CN" sz="1200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endParaRPr>
            </a:p>
          </p:txBody>
        </p:sp>
      </p:grpSp>
      <p:pic>
        <p:nvPicPr>
          <p:cNvPr id="3" name="Imagen 2" descr="WhatsApp Image 2024-10-29 at 3.43.41 PM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95" y="2037715"/>
            <a:ext cx="2965450" cy="3954780"/>
          </a:xfrm>
          <a:prstGeom prst="rect">
            <a:avLst/>
          </a:prstGeom>
        </p:spPr>
      </p:pic>
      <p:pic>
        <p:nvPicPr>
          <p:cNvPr id="4" name="Imagen 3" descr="WhatsApp Image 2024-10-29 at 3.43.41 P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35" y="2037715"/>
            <a:ext cx="2964815" cy="3954780"/>
          </a:xfrm>
          <a:prstGeom prst="rect">
            <a:avLst/>
          </a:prstGeom>
        </p:spPr>
      </p:pic>
      <p:pic>
        <p:nvPicPr>
          <p:cNvPr id="5" name="Imagen 4" descr="WhatsApp Image 2024-10-29 at 3.43.42 PM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4185" y="2037715"/>
            <a:ext cx="2967990" cy="3957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21502</Words>
  <Application>WPS Presentation</Application>
  <PresentationFormat>Panorámica</PresentationFormat>
  <Paragraphs>910</Paragraphs>
  <Slides>72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72</vt:i4>
      </vt:variant>
    </vt:vector>
  </HeadingPairs>
  <TitlesOfParts>
    <vt:vector size="90" baseType="lpstr">
      <vt:lpstr>Arial</vt:lpstr>
      <vt:lpstr>SimSun</vt:lpstr>
      <vt:lpstr>Wingdings</vt:lpstr>
      <vt:lpstr>Calibri</vt:lpstr>
      <vt:lpstr>张海山锐线体2.0</vt:lpstr>
      <vt:lpstr>Aharoni</vt:lpstr>
      <vt:lpstr>Kartika</vt:lpstr>
      <vt:lpstr>方正兰亭纤黑简体</vt:lpstr>
      <vt:lpstr>Microsoft Himalaya</vt:lpstr>
      <vt:lpstr>Microsoft YaHei</vt:lpstr>
      <vt:lpstr>Arial Unicode MS</vt:lpstr>
      <vt:lpstr>等线 Light</vt:lpstr>
      <vt:lpstr>等线</vt:lpstr>
      <vt:lpstr>Rockwell</vt:lpstr>
      <vt:lpstr>Bell MT</vt:lpstr>
      <vt:lpstr>Yu Gothic UI Semibold</vt:lpstr>
      <vt:lpstr>PMingLiU-ExtB</vt:lpstr>
      <vt:lpstr>Office 主题​​</vt:lpstr>
      <vt:lpstr>PowerPoint 演示文稿</vt:lpstr>
      <vt:lpstr>Cesar Gradilla Flores Director de mantenimiento de bienes e intendencia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SERVICIOS REALIZADOS POR LA DIRECCION DE MANTENIMIENTO DE BIENES E INTENDENCIA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Silvia Ochoa</cp:lastModifiedBy>
  <cp:revision>96</cp:revision>
  <dcterms:created xsi:type="dcterms:W3CDTF">2018-05-24T05:47:00Z</dcterms:created>
  <dcterms:modified xsi:type="dcterms:W3CDTF">2025-03-06T18:23:08Z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76966C8E3470498CB10226107A64E985_12</vt:lpwstr>
  </property>
  <property fmtid="{D5CDD505-2E9C-101B-9397-08002B2CF9AE}" pid="3" name="KSOProductBuildVer">
    <vt:lpwstr>2058-12.2.0.20326</vt:lpwstr>
  </property>
</Properties>
</file>